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theme/theme4.xml" ContentType="application/vnd.openxmlformats-officedocument.theme+xml"/>
  <Override PartName="/ppt/comments/modernComment_100_37836840.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modernComment_103_340BA452.xml" ContentType="application/vnd.ms-powerpoint.comments+xml"/>
  <Override PartName="/ppt/comments/modernComment_107_E1B23637.xml" ContentType="application/vnd.ms-powerpoint.comments+xml"/>
  <Override PartName="/ppt/comments/modernComment_10B_4255F19.xml" ContentType="application/vnd.ms-powerpoint.comments+xml"/>
  <Override PartName="/ppt/comments/modernComment_108_9185EC9C.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9" r:id="rId4"/>
    <p:sldMasterId id="2147483687" r:id="rId5"/>
    <p:sldMasterId id="2147483684" r:id="rId6"/>
    <p:sldMasterId id="2147483685" r:id="rId7"/>
  </p:sldMasterIdLst>
  <p:sldIdLst>
    <p:sldId id="256" r:id="rId8"/>
    <p:sldId id="279" r:id="rId9"/>
    <p:sldId id="280" r:id="rId10"/>
    <p:sldId id="281" r:id="rId11"/>
    <p:sldId id="4489" r:id="rId12"/>
    <p:sldId id="282" r:id="rId13"/>
    <p:sldId id="278" r:id="rId14"/>
    <p:sldId id="277" r:id="rId15"/>
    <p:sldId id="275" r:id="rId16"/>
    <p:sldId id="258" r:id="rId17"/>
    <p:sldId id="265" r:id="rId18"/>
    <p:sldId id="276" r:id="rId19"/>
    <p:sldId id="268" r:id="rId20"/>
    <p:sldId id="269" r:id="rId21"/>
    <p:sldId id="261" r:id="rId22"/>
    <p:sldId id="270" r:id="rId23"/>
    <p:sldId id="271" r:id="rId24"/>
    <p:sldId id="272" r:id="rId25"/>
    <p:sldId id="273" r:id="rId26"/>
    <p:sldId id="274" r:id="rId27"/>
    <p:sldId id="259" r:id="rId28"/>
    <p:sldId id="263" r:id="rId29"/>
    <p:sldId id="267" r:id="rId30"/>
    <p:sldId id="266" r:id="rId31"/>
    <p:sldId id="264" r:id="rId32"/>
    <p:sldId id="257" r:id="rId33"/>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Segoe UI" panose="020B0502040204020203" pitchFamily="34" charset="0"/>
      <p:regular r:id="rId40"/>
      <p:bold r:id="rId41"/>
      <p:italic r:id="rId42"/>
      <p:boldItalic r:id="rId43"/>
    </p:embeddedFont>
    <p:embeddedFont>
      <p:font typeface="Segoe UI Semibold" panose="020B0702040204020203" pitchFamily="34"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26674B-EFED-567E-7078-D1D21CB1050E}" name="Andrew Anand" initials="AA" userId="S::andrew.anand@happiestminds.com::09350045-1516-4707-b835-8800fe3d3047" providerId="AD"/>
  <p188:author id="{81A1C1D3-2AD0-9D92-5A9A-EECF6F3C01A0}" name="Sahil Makkar" initials="SM" userId="S::sahil.makkar@happiestminds.com::34fe3e26-a909-48c4-a72c-15e90a9e02f9" providerId="AD"/>
  <p188:author id="{86994EE2-CF8D-1012-F327-AF537AFF2630}" name="Vivek Ananthan" initials="VA" userId="S::vivek.ananthan@happiestminds.com::362db7b1-c57f-49f3-9395-16c9d0df416c" providerId="AD"/>
  <p188:author id="{411A53EE-DAAE-3C74-9D3F-DFF756121D26}" name="Ritesh Gupta" initials="RG" userId="S::ritesh.gupta@happiestminds.com::02adfcd7-0e38-40e9-8c2c-94766e7d362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EE72DC-D6BC-4D21-BA45-F8A6F26C8786}" v="198" dt="2022-09-21T03:51:08.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107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6.fntdata"/><Relationship Id="rId21" Type="http://schemas.openxmlformats.org/officeDocument/2006/relationships/slide" Target="slides/slide14.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11.fntdata"/><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3.xml"/><Relationship Id="rId41" Type="http://schemas.openxmlformats.org/officeDocument/2006/relationships/font" Target="fonts/font8.fntdata"/><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font" Target="fonts/font3.fntdata"/><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hil Makkar" userId="34fe3e26-a909-48c4-a72c-15e90a9e02f9" providerId="ADAL" clId="{23EE72DC-D6BC-4D21-BA45-F8A6F26C8786}"/>
    <pc:docChg chg="undo custSel addSld modSld sldOrd">
      <pc:chgData name="Sahil Makkar" userId="34fe3e26-a909-48c4-a72c-15e90a9e02f9" providerId="ADAL" clId="{23EE72DC-D6BC-4D21-BA45-F8A6F26C8786}" dt="2022-09-21T03:51:08.786" v="2724" actId="1076"/>
      <pc:docMkLst>
        <pc:docMk/>
      </pc:docMkLst>
      <pc:sldChg chg="modSp mod">
        <pc:chgData name="Sahil Makkar" userId="34fe3e26-a909-48c4-a72c-15e90a9e02f9" providerId="ADAL" clId="{23EE72DC-D6BC-4D21-BA45-F8A6F26C8786}" dt="2022-09-05T08:58:43.810" v="312" actId="20577"/>
        <pc:sldMkLst>
          <pc:docMk/>
          <pc:sldMk cId="4135307162" sldId="277"/>
        </pc:sldMkLst>
        <pc:spChg chg="mod">
          <ac:chgData name="Sahil Makkar" userId="34fe3e26-a909-48c4-a72c-15e90a9e02f9" providerId="ADAL" clId="{23EE72DC-D6BC-4D21-BA45-F8A6F26C8786}" dt="2022-09-05T08:24:48.698" v="14" actId="20577"/>
          <ac:spMkLst>
            <pc:docMk/>
            <pc:sldMk cId="4135307162" sldId="277"/>
            <ac:spMk id="24" creationId="{0ECEFCE9-5B00-4150-8B8F-49CC0D1F488A}"/>
          </ac:spMkLst>
        </pc:spChg>
        <pc:spChg chg="mod">
          <ac:chgData name="Sahil Makkar" userId="34fe3e26-a909-48c4-a72c-15e90a9e02f9" providerId="ADAL" clId="{23EE72DC-D6BC-4D21-BA45-F8A6F26C8786}" dt="2022-09-05T08:24:55.833" v="34" actId="20577"/>
          <ac:spMkLst>
            <pc:docMk/>
            <pc:sldMk cId="4135307162" sldId="277"/>
            <ac:spMk id="25" creationId="{5FC2A30E-D627-45BC-A1CA-39B791E5F567}"/>
          </ac:spMkLst>
        </pc:spChg>
        <pc:spChg chg="mod">
          <ac:chgData name="Sahil Makkar" userId="34fe3e26-a909-48c4-a72c-15e90a9e02f9" providerId="ADAL" clId="{23EE72DC-D6BC-4D21-BA45-F8A6F26C8786}" dt="2022-09-05T08:58:43.810" v="312" actId="20577"/>
          <ac:spMkLst>
            <pc:docMk/>
            <pc:sldMk cId="4135307162" sldId="277"/>
            <ac:spMk id="26" creationId="{5A3A15DC-848A-42C3-B6DF-9256759EBB57}"/>
          </ac:spMkLst>
        </pc:spChg>
      </pc:sldChg>
      <pc:sldChg chg="addSp modSp new mod ord">
        <pc:chgData name="Sahil Makkar" userId="34fe3e26-a909-48c4-a72c-15e90a9e02f9" providerId="ADAL" clId="{23EE72DC-D6BC-4D21-BA45-F8A6F26C8786}" dt="2022-09-05T09:06:53.786" v="579" actId="20577"/>
        <pc:sldMkLst>
          <pc:docMk/>
          <pc:sldMk cId="1703459634" sldId="279"/>
        </pc:sldMkLst>
        <pc:spChg chg="add mod">
          <ac:chgData name="Sahil Makkar" userId="34fe3e26-a909-48c4-a72c-15e90a9e02f9" providerId="ADAL" clId="{23EE72DC-D6BC-4D21-BA45-F8A6F26C8786}" dt="2022-09-05T09:06:53.786" v="579" actId="20577"/>
          <ac:spMkLst>
            <pc:docMk/>
            <pc:sldMk cId="1703459634" sldId="279"/>
            <ac:spMk id="4" creationId="{D8D09DD0-FF47-1D32-F5A7-D8DEA9D0DF5A}"/>
          </ac:spMkLst>
        </pc:spChg>
      </pc:sldChg>
      <pc:sldChg chg="modSp add mod">
        <pc:chgData name="Sahil Makkar" userId="34fe3e26-a909-48c4-a72c-15e90a9e02f9" providerId="ADAL" clId="{23EE72DC-D6BC-4D21-BA45-F8A6F26C8786}" dt="2022-09-05T09:00:45.581" v="576" actId="20577"/>
        <pc:sldMkLst>
          <pc:docMk/>
          <pc:sldMk cId="3002781179" sldId="280"/>
        </pc:sldMkLst>
        <pc:spChg chg="mod">
          <ac:chgData name="Sahil Makkar" userId="34fe3e26-a909-48c4-a72c-15e90a9e02f9" providerId="ADAL" clId="{23EE72DC-D6BC-4D21-BA45-F8A6F26C8786}" dt="2022-09-05T08:59:30.306" v="340" actId="20577"/>
          <ac:spMkLst>
            <pc:docMk/>
            <pc:sldMk cId="3002781179" sldId="280"/>
            <ac:spMk id="2" creationId="{A30B021A-C14B-AAA7-3826-7E89A108B0F3}"/>
          </ac:spMkLst>
        </pc:spChg>
        <pc:spChg chg="mod">
          <ac:chgData name="Sahil Makkar" userId="34fe3e26-a909-48c4-a72c-15e90a9e02f9" providerId="ADAL" clId="{23EE72DC-D6BC-4D21-BA45-F8A6F26C8786}" dt="2022-09-05T09:00:45.581" v="576" actId="20577"/>
          <ac:spMkLst>
            <pc:docMk/>
            <pc:sldMk cId="3002781179" sldId="280"/>
            <ac:spMk id="4" creationId="{D8D09DD0-FF47-1D32-F5A7-D8DEA9D0DF5A}"/>
          </ac:spMkLst>
        </pc:spChg>
      </pc:sldChg>
      <pc:sldChg chg="addSp modSp new mod">
        <pc:chgData name="Sahil Makkar" userId="34fe3e26-a909-48c4-a72c-15e90a9e02f9" providerId="ADAL" clId="{23EE72DC-D6BC-4D21-BA45-F8A6F26C8786}" dt="2022-09-05T14:36:37.739" v="770" actId="20577"/>
        <pc:sldMkLst>
          <pc:docMk/>
          <pc:sldMk cId="4036097075" sldId="281"/>
        </pc:sldMkLst>
        <pc:graphicFrameChg chg="add mod modGraphic">
          <ac:chgData name="Sahil Makkar" userId="34fe3e26-a909-48c4-a72c-15e90a9e02f9" providerId="ADAL" clId="{23EE72DC-D6BC-4D21-BA45-F8A6F26C8786}" dt="2022-09-05T14:36:37.739" v="770" actId="20577"/>
          <ac:graphicFrameMkLst>
            <pc:docMk/>
            <pc:sldMk cId="4036097075" sldId="281"/>
            <ac:graphicFrameMk id="4" creationId="{5BECD97C-76FD-BE6F-C68C-74EEEE703DE5}"/>
          </ac:graphicFrameMkLst>
        </pc:graphicFrameChg>
      </pc:sldChg>
      <pc:sldChg chg="addSp modSp new mod">
        <pc:chgData name="Sahil Makkar" userId="34fe3e26-a909-48c4-a72c-15e90a9e02f9" providerId="ADAL" clId="{23EE72DC-D6BC-4D21-BA45-F8A6F26C8786}" dt="2022-09-12T05:55:42.633" v="2347" actId="1076"/>
        <pc:sldMkLst>
          <pc:docMk/>
          <pc:sldMk cId="315076609" sldId="282"/>
        </pc:sldMkLst>
        <pc:spChg chg="mod">
          <ac:chgData name="Sahil Makkar" userId="34fe3e26-a909-48c4-a72c-15e90a9e02f9" providerId="ADAL" clId="{23EE72DC-D6BC-4D21-BA45-F8A6F26C8786}" dt="2022-09-05T14:52:42.959" v="1729" actId="20577"/>
          <ac:spMkLst>
            <pc:docMk/>
            <pc:sldMk cId="315076609" sldId="282"/>
            <ac:spMk id="2" creationId="{6EC86827-401C-B1F3-6074-0992F5EA4D80}"/>
          </ac:spMkLst>
        </pc:spChg>
        <pc:spChg chg="add mod">
          <ac:chgData name="Sahil Makkar" userId="34fe3e26-a909-48c4-a72c-15e90a9e02f9" providerId="ADAL" clId="{23EE72DC-D6BC-4D21-BA45-F8A6F26C8786}" dt="2022-09-05T15:53:39.369" v="1847" actId="14100"/>
          <ac:spMkLst>
            <pc:docMk/>
            <pc:sldMk cId="315076609" sldId="282"/>
            <ac:spMk id="5" creationId="{31DB45DF-4E9B-9D50-CA0F-BB4D96226126}"/>
          </ac:spMkLst>
        </pc:spChg>
        <pc:spChg chg="add mod">
          <ac:chgData name="Sahil Makkar" userId="34fe3e26-a909-48c4-a72c-15e90a9e02f9" providerId="ADAL" clId="{23EE72DC-D6BC-4D21-BA45-F8A6F26C8786}" dt="2022-09-05T15:53:31.997" v="1846" actId="1038"/>
          <ac:spMkLst>
            <pc:docMk/>
            <pc:sldMk cId="315076609" sldId="282"/>
            <ac:spMk id="9" creationId="{A8E45983-45C0-FC07-4B70-C0621793F765}"/>
          </ac:spMkLst>
        </pc:spChg>
        <pc:spChg chg="add mod">
          <ac:chgData name="Sahil Makkar" userId="34fe3e26-a909-48c4-a72c-15e90a9e02f9" providerId="ADAL" clId="{23EE72DC-D6BC-4D21-BA45-F8A6F26C8786}" dt="2022-09-05T15:53:31.997" v="1846" actId="1038"/>
          <ac:spMkLst>
            <pc:docMk/>
            <pc:sldMk cId="315076609" sldId="282"/>
            <ac:spMk id="11" creationId="{6D143593-7136-6BD4-B068-DC8F6BB4D29D}"/>
          </ac:spMkLst>
        </pc:spChg>
        <pc:spChg chg="add mod">
          <ac:chgData name="Sahil Makkar" userId="34fe3e26-a909-48c4-a72c-15e90a9e02f9" providerId="ADAL" clId="{23EE72DC-D6BC-4D21-BA45-F8A6F26C8786}" dt="2022-09-05T15:53:31.997" v="1846" actId="1038"/>
          <ac:spMkLst>
            <pc:docMk/>
            <pc:sldMk cId="315076609" sldId="282"/>
            <ac:spMk id="13" creationId="{74E63E43-9885-1310-2BAC-B1826A4D0E43}"/>
          </ac:spMkLst>
        </pc:spChg>
        <pc:spChg chg="add mod">
          <ac:chgData name="Sahil Makkar" userId="34fe3e26-a909-48c4-a72c-15e90a9e02f9" providerId="ADAL" clId="{23EE72DC-D6BC-4D21-BA45-F8A6F26C8786}" dt="2022-09-05T15:53:31.997" v="1846" actId="1038"/>
          <ac:spMkLst>
            <pc:docMk/>
            <pc:sldMk cId="315076609" sldId="282"/>
            <ac:spMk id="15" creationId="{786FA2CE-E22E-0B57-30A3-CA7069CC9F53}"/>
          </ac:spMkLst>
        </pc:spChg>
        <pc:spChg chg="add mod">
          <ac:chgData name="Sahil Makkar" userId="34fe3e26-a909-48c4-a72c-15e90a9e02f9" providerId="ADAL" clId="{23EE72DC-D6BC-4D21-BA45-F8A6F26C8786}" dt="2022-09-05T15:53:31.997" v="1846" actId="1038"/>
          <ac:spMkLst>
            <pc:docMk/>
            <pc:sldMk cId="315076609" sldId="282"/>
            <ac:spMk id="17" creationId="{9AF6BA67-8469-6997-9B79-7392352AF526}"/>
          </ac:spMkLst>
        </pc:spChg>
        <pc:spChg chg="add mod">
          <ac:chgData name="Sahil Makkar" userId="34fe3e26-a909-48c4-a72c-15e90a9e02f9" providerId="ADAL" clId="{23EE72DC-D6BC-4D21-BA45-F8A6F26C8786}" dt="2022-09-12T05:39:19.386" v="2148" actId="14100"/>
          <ac:spMkLst>
            <pc:docMk/>
            <pc:sldMk cId="315076609" sldId="282"/>
            <ac:spMk id="23" creationId="{0B78DE13-5B26-7DB1-C1CE-577D3ADA25AB}"/>
          </ac:spMkLst>
        </pc:spChg>
        <pc:spChg chg="add mod">
          <ac:chgData name="Sahil Makkar" userId="34fe3e26-a909-48c4-a72c-15e90a9e02f9" providerId="ADAL" clId="{23EE72DC-D6BC-4D21-BA45-F8A6F26C8786}" dt="2022-09-05T15:53:50.319" v="1874" actId="1038"/>
          <ac:spMkLst>
            <pc:docMk/>
            <pc:sldMk cId="315076609" sldId="282"/>
            <ac:spMk id="42" creationId="{604D9793-EBB3-7AB4-4A27-507F662537EA}"/>
          </ac:spMkLst>
        </pc:spChg>
        <pc:spChg chg="add mod">
          <ac:chgData name="Sahil Makkar" userId="34fe3e26-a909-48c4-a72c-15e90a9e02f9" providerId="ADAL" clId="{23EE72DC-D6BC-4D21-BA45-F8A6F26C8786}" dt="2022-09-05T15:54:56.603" v="1918" actId="1582"/>
          <ac:spMkLst>
            <pc:docMk/>
            <pc:sldMk cId="315076609" sldId="282"/>
            <ac:spMk id="47" creationId="{EBF5F0A4-9E95-F63D-1388-D6B9A449B0C3}"/>
          </ac:spMkLst>
        </pc:spChg>
        <pc:spChg chg="add mod">
          <ac:chgData name="Sahil Makkar" userId="34fe3e26-a909-48c4-a72c-15e90a9e02f9" providerId="ADAL" clId="{23EE72DC-D6BC-4D21-BA45-F8A6F26C8786}" dt="2022-09-05T15:54:56.603" v="1918" actId="1582"/>
          <ac:spMkLst>
            <pc:docMk/>
            <pc:sldMk cId="315076609" sldId="282"/>
            <ac:spMk id="49" creationId="{BA89B192-9917-E53B-6E93-CBFF93C51E26}"/>
          </ac:spMkLst>
        </pc:spChg>
        <pc:spChg chg="add mod">
          <ac:chgData name="Sahil Makkar" userId="34fe3e26-a909-48c4-a72c-15e90a9e02f9" providerId="ADAL" clId="{23EE72DC-D6BC-4D21-BA45-F8A6F26C8786}" dt="2022-09-05T15:57:35.680" v="2127" actId="1035"/>
          <ac:spMkLst>
            <pc:docMk/>
            <pc:sldMk cId="315076609" sldId="282"/>
            <ac:spMk id="50" creationId="{DDE7469C-7E8D-10A6-4E6D-B9FAAB73F014}"/>
          </ac:spMkLst>
        </pc:spChg>
        <pc:spChg chg="add mod">
          <ac:chgData name="Sahil Makkar" userId="34fe3e26-a909-48c4-a72c-15e90a9e02f9" providerId="ADAL" clId="{23EE72DC-D6BC-4D21-BA45-F8A6F26C8786}" dt="2022-09-05T15:57:30.201" v="2116" actId="1035"/>
          <ac:spMkLst>
            <pc:docMk/>
            <pc:sldMk cId="315076609" sldId="282"/>
            <ac:spMk id="52" creationId="{C0C20DA7-2552-2804-459E-761B996DEDB2}"/>
          </ac:spMkLst>
        </pc:spChg>
        <pc:picChg chg="add mod">
          <ac:chgData name="Sahil Makkar" userId="34fe3e26-a909-48c4-a72c-15e90a9e02f9" providerId="ADAL" clId="{23EE72DC-D6BC-4D21-BA45-F8A6F26C8786}" dt="2022-09-05T15:53:31.997" v="1846" actId="1038"/>
          <ac:picMkLst>
            <pc:docMk/>
            <pc:sldMk cId="315076609" sldId="282"/>
            <ac:picMk id="7" creationId="{CAA2649A-7770-7CE2-74A8-BEC2E781CB3A}"/>
          </ac:picMkLst>
        </pc:picChg>
        <pc:picChg chg="add mod">
          <ac:chgData name="Sahil Makkar" userId="34fe3e26-a909-48c4-a72c-15e90a9e02f9" providerId="ADAL" clId="{23EE72DC-D6BC-4D21-BA45-F8A6F26C8786}" dt="2022-09-12T05:55:42.633" v="2347" actId="1076"/>
          <ac:picMkLst>
            <pc:docMk/>
            <pc:sldMk cId="315076609" sldId="282"/>
            <ac:picMk id="54" creationId="{1848B4AA-0B18-5E91-B6AB-9D5661516D6C}"/>
          </ac:picMkLst>
        </pc:picChg>
        <pc:cxnChg chg="add mod">
          <ac:chgData name="Sahil Makkar" userId="34fe3e26-a909-48c4-a72c-15e90a9e02f9" providerId="ADAL" clId="{23EE72DC-D6BC-4D21-BA45-F8A6F26C8786}" dt="2022-09-05T15:53:41.749" v="1848" actId="14100"/>
          <ac:cxnSpMkLst>
            <pc:docMk/>
            <pc:sldMk cId="315076609" sldId="282"/>
            <ac:cxnSpMk id="19" creationId="{C4939C5C-3FF3-69EB-0B4D-7959392FE5AC}"/>
          </ac:cxnSpMkLst>
        </pc:cxnChg>
        <pc:cxnChg chg="add mod">
          <ac:chgData name="Sahil Makkar" userId="34fe3e26-a909-48c4-a72c-15e90a9e02f9" providerId="ADAL" clId="{23EE72DC-D6BC-4D21-BA45-F8A6F26C8786}" dt="2022-09-05T15:53:31.997" v="1846" actId="1038"/>
          <ac:cxnSpMkLst>
            <pc:docMk/>
            <pc:sldMk cId="315076609" sldId="282"/>
            <ac:cxnSpMk id="21" creationId="{5654338A-2438-31E1-BB3A-5E1B5186C77C}"/>
          </ac:cxnSpMkLst>
        </pc:cxnChg>
        <pc:cxnChg chg="add mod">
          <ac:chgData name="Sahil Makkar" userId="34fe3e26-a909-48c4-a72c-15e90a9e02f9" providerId="ADAL" clId="{23EE72DC-D6BC-4D21-BA45-F8A6F26C8786}" dt="2022-09-05T15:53:31.997" v="1846" actId="1038"/>
          <ac:cxnSpMkLst>
            <pc:docMk/>
            <pc:sldMk cId="315076609" sldId="282"/>
            <ac:cxnSpMk id="28" creationId="{7038DC82-18C2-2561-F60B-ED16F5321CDA}"/>
          </ac:cxnSpMkLst>
        </pc:cxnChg>
        <pc:cxnChg chg="add mod">
          <ac:chgData name="Sahil Makkar" userId="34fe3e26-a909-48c4-a72c-15e90a9e02f9" providerId="ADAL" clId="{23EE72DC-D6BC-4D21-BA45-F8A6F26C8786}" dt="2022-09-05T15:53:31.997" v="1846" actId="1038"/>
          <ac:cxnSpMkLst>
            <pc:docMk/>
            <pc:sldMk cId="315076609" sldId="282"/>
            <ac:cxnSpMk id="30" creationId="{2055F50A-2970-2139-29D6-2F611FB0C2CD}"/>
          </ac:cxnSpMkLst>
        </pc:cxnChg>
        <pc:cxnChg chg="add mod">
          <ac:chgData name="Sahil Makkar" userId="34fe3e26-a909-48c4-a72c-15e90a9e02f9" providerId="ADAL" clId="{23EE72DC-D6BC-4D21-BA45-F8A6F26C8786}" dt="2022-09-05T15:53:31.997" v="1846" actId="1038"/>
          <ac:cxnSpMkLst>
            <pc:docMk/>
            <pc:sldMk cId="315076609" sldId="282"/>
            <ac:cxnSpMk id="32" creationId="{2336448B-196C-FD21-EDA6-2C67A21ED920}"/>
          </ac:cxnSpMkLst>
        </pc:cxnChg>
      </pc:sldChg>
      <pc:sldChg chg="addSp modSp add mod">
        <pc:chgData name="Sahil Makkar" userId="34fe3e26-a909-48c4-a72c-15e90a9e02f9" providerId="ADAL" clId="{23EE72DC-D6BC-4D21-BA45-F8A6F26C8786}" dt="2022-09-21T03:51:08.786" v="2724" actId="1076"/>
        <pc:sldMkLst>
          <pc:docMk/>
          <pc:sldMk cId="3635023753" sldId="4489"/>
        </pc:sldMkLst>
        <pc:spChg chg="add mod">
          <ac:chgData name="Sahil Makkar" userId="34fe3e26-a909-48c4-a72c-15e90a9e02f9" providerId="ADAL" clId="{23EE72DC-D6BC-4D21-BA45-F8A6F26C8786}" dt="2022-09-21T03:50:38.866" v="2722" actId="20577"/>
          <ac:spMkLst>
            <pc:docMk/>
            <pc:sldMk cId="3635023753" sldId="4489"/>
            <ac:spMk id="2" creationId="{BCDD1D3C-A6F6-0D71-78FE-425DBE9C7D69}"/>
          </ac:spMkLst>
        </pc:spChg>
        <pc:spChg chg="mod">
          <ac:chgData name="Sahil Makkar" userId="34fe3e26-a909-48c4-a72c-15e90a9e02f9" providerId="ADAL" clId="{23EE72DC-D6BC-4D21-BA45-F8A6F26C8786}" dt="2022-09-12T05:49:43.191" v="2196" actId="20577"/>
          <ac:spMkLst>
            <pc:docMk/>
            <pc:sldMk cId="3635023753" sldId="4489"/>
            <ac:spMk id="3" creationId="{A4451F96-1B6C-8E6E-B735-0C94AE2BBB4F}"/>
          </ac:spMkLst>
        </pc:spChg>
        <pc:spChg chg="add mod">
          <ac:chgData name="Sahil Makkar" userId="34fe3e26-a909-48c4-a72c-15e90a9e02f9" providerId="ADAL" clId="{23EE72DC-D6BC-4D21-BA45-F8A6F26C8786}" dt="2022-09-12T05:51:03.267" v="2341" actId="20577"/>
          <ac:spMkLst>
            <pc:docMk/>
            <pc:sldMk cId="3635023753" sldId="4489"/>
            <ac:spMk id="4" creationId="{925DFE3A-B1BC-483D-1635-D96B75A9AF83}"/>
          </ac:spMkLst>
        </pc:spChg>
        <pc:spChg chg="mod">
          <ac:chgData name="Sahil Makkar" userId="34fe3e26-a909-48c4-a72c-15e90a9e02f9" providerId="ADAL" clId="{23EE72DC-D6BC-4D21-BA45-F8A6F26C8786}" dt="2022-09-21T03:48:59.074" v="2496" actId="20577"/>
          <ac:spMkLst>
            <pc:docMk/>
            <pc:sldMk cId="3635023753" sldId="4489"/>
            <ac:spMk id="34" creationId="{E73BA903-E0A9-4B60-B47D-71F287DD5E51}"/>
          </ac:spMkLst>
        </pc:spChg>
        <pc:graphicFrameChg chg="mod">
          <ac:chgData name="Sahil Makkar" userId="34fe3e26-a909-48c4-a72c-15e90a9e02f9" providerId="ADAL" clId="{23EE72DC-D6BC-4D21-BA45-F8A6F26C8786}" dt="2022-09-12T05:49:02.845" v="2154" actId="12100"/>
          <ac:graphicFrameMkLst>
            <pc:docMk/>
            <pc:sldMk cId="3635023753" sldId="4489"/>
            <ac:graphicFrameMk id="20" creationId="{9ABF4B74-04C5-4010-8E75-17001D58CA9E}"/>
          </ac:graphicFrameMkLst>
        </pc:graphicFrameChg>
        <pc:graphicFrameChg chg="mod">
          <ac:chgData name="Sahil Makkar" userId="34fe3e26-a909-48c4-a72c-15e90a9e02f9" providerId="ADAL" clId="{23EE72DC-D6BC-4D21-BA45-F8A6F26C8786}" dt="2022-09-12T05:49:11.030" v="2155" actId="12100"/>
          <ac:graphicFrameMkLst>
            <pc:docMk/>
            <pc:sldMk cId="3635023753" sldId="4489"/>
            <ac:graphicFrameMk id="56" creationId="{14D99802-DE9F-48FE-BEE6-38D6D06871FA}"/>
          </ac:graphicFrameMkLst>
        </pc:graphicFrameChg>
        <pc:picChg chg="add mod">
          <ac:chgData name="Sahil Makkar" userId="34fe3e26-a909-48c4-a72c-15e90a9e02f9" providerId="ADAL" clId="{23EE72DC-D6BC-4D21-BA45-F8A6F26C8786}" dt="2022-09-21T03:51:08.786" v="2724" actId="1076"/>
          <ac:picMkLst>
            <pc:docMk/>
            <pc:sldMk cId="3635023753" sldId="4489"/>
            <ac:picMk id="5" creationId="{448E216F-E251-9D47-17BA-99C9B2938892}"/>
          </ac:picMkLst>
        </pc:picChg>
        <pc:picChg chg="mod">
          <ac:chgData name="Sahil Makkar" userId="34fe3e26-a909-48c4-a72c-15e90a9e02f9" providerId="ADAL" clId="{23EE72DC-D6BC-4D21-BA45-F8A6F26C8786}" dt="2022-09-12T05:51:20.967" v="2345" actId="1035"/>
          <ac:picMkLst>
            <pc:docMk/>
            <pc:sldMk cId="3635023753" sldId="4489"/>
            <ac:picMk id="25" creationId="{B42DAD4D-04B9-4ED7-9310-495D7F3AFB83}"/>
          </ac:picMkLst>
        </pc:picChg>
      </pc:sldChg>
    </pc:docChg>
  </pc:docChgLst>
</pc:chgInfo>
</file>

<file path=ppt/comments/modernComment_100_37836840.xml><?xml version="1.0" encoding="utf-8"?>
<p188:cmLst xmlns:a="http://schemas.openxmlformats.org/drawingml/2006/main" xmlns:r="http://schemas.openxmlformats.org/officeDocument/2006/relationships" xmlns:p188="http://schemas.microsoft.com/office/powerpoint/2018/8/main">
  <p188:cm id="{08F095F7-4033-43A1-9FD8-2692AFEAEAF0}" authorId="{81A1C1D3-2AD0-9D92-5A9A-EECF6F3C01A0}" created="2022-08-10T15:19:57.549">
    <ac:deMkLst xmlns:ac="http://schemas.microsoft.com/office/drawing/2013/main/command">
      <pc:docMk xmlns:pc="http://schemas.microsoft.com/office/powerpoint/2013/main/command"/>
      <pc:sldMk xmlns:pc="http://schemas.microsoft.com/office/powerpoint/2013/main/command" cId="931358784" sldId="256"/>
      <ac:spMk id="2" creationId="{00000000-0000-0000-0000-000000000000}"/>
    </ac:deMkLst>
    <p188:txBody>
      <a:bodyPr/>
      <a:lstStyle/>
      <a:p>
        <a:r>
          <a:rPr lang="en-US"/>
          <a:t>[@Andrew Anand] : You would need to use this for sending proposal to Maruti in my absence</a:t>
        </a:r>
      </a:p>
    </p188:txBody>
  </p188:cm>
</p188:cmLst>
</file>

<file path=ppt/comments/modernComment_103_340BA452.xml><?xml version="1.0" encoding="utf-8"?>
<p188:cmLst xmlns:a="http://schemas.openxmlformats.org/drawingml/2006/main" xmlns:r="http://schemas.openxmlformats.org/officeDocument/2006/relationships" xmlns:p188="http://schemas.microsoft.com/office/powerpoint/2018/8/main">
  <p188:cm id="{9F1579CE-17BD-6547-AF6A-E7C269B16C97}" authorId="{411A53EE-DAAE-3C74-9D3F-DFF756121D26}" created="2022-08-24T04:10:51.149">
    <ac:txMkLst xmlns:ac="http://schemas.microsoft.com/office/drawing/2013/main/command">
      <pc:docMk xmlns:pc="http://schemas.microsoft.com/office/powerpoint/2013/main/command"/>
      <pc:sldMk xmlns:pc="http://schemas.microsoft.com/office/powerpoint/2013/main/command" cId="873178194" sldId="259"/>
      <ac:spMk id="4" creationId="{5073758E-6506-A592-BE88-77E61866CA7D}"/>
      <ac:txMk cp="725">
        <ac:context len="1366" hash="1111740625"/>
      </ac:txMk>
    </ac:txMkLst>
    <p188:pos x="7991475" y="2924175"/>
    <p188:replyLst>
      <p188:reply id="{FB5D26EC-ECD4-45FD-A3D6-965C467DE080}" authorId="{7A26674B-EFED-567E-7078-D1D21CB1050E}" created="2022-08-24T17:17:25.574">
        <p188:txBody>
          <a:bodyPr/>
          <a:lstStyle/>
          <a:p>
            <a:r>
              <a:rPr lang="en-IN"/>
              <a:t>Moved to the appropriate place</a:t>
            </a:r>
          </a:p>
        </p188:txBody>
      </p188:reply>
    </p188:replyLst>
    <p188:txBody>
      <a:bodyPr/>
      <a:lstStyle/>
      <a:p>
        <a:r>
          <a:rPr lang="en-US"/>
          <a:t>This is not an assumption but design consideration</a:t>
        </a:r>
      </a:p>
    </p188:txBody>
  </p188:cm>
</p188:cmLst>
</file>

<file path=ppt/comments/modernComment_107_E1B23637.xml><?xml version="1.0" encoding="utf-8"?>
<p188:cmLst xmlns:a="http://schemas.openxmlformats.org/drawingml/2006/main" xmlns:r="http://schemas.openxmlformats.org/officeDocument/2006/relationships" xmlns:p188="http://schemas.microsoft.com/office/powerpoint/2018/8/main">
  <p188:cm id="{4DB654A1-C8D6-AF40-81E0-772668EBBF9E}" authorId="{411A53EE-DAAE-3C74-9D3F-DFF756121D26}" created="2022-08-24T04:14:05.646">
    <ac:txMkLst xmlns:ac="http://schemas.microsoft.com/office/drawing/2013/main/command">
      <pc:docMk xmlns:pc="http://schemas.microsoft.com/office/powerpoint/2013/main/command"/>
      <pc:sldMk xmlns:pc="http://schemas.microsoft.com/office/powerpoint/2013/main/command" cId="3786552887" sldId="263"/>
      <ac:spMk id="7" creationId="{01743218-9E38-FEDC-651C-2FAE5EF466EA}"/>
      <ac:txMk cp="671" len="1422">
        <ac:context len="2094" hash="4221801545"/>
      </ac:txMk>
    </ac:txMkLst>
    <p188:pos x="11742872" y="1894910"/>
    <p188:txBody>
      <a:bodyPr/>
      <a:lstStyle/>
      <a:p>
        <a:r>
          <a:rPr lang="en-US"/>
          <a:t>Rather than assumptions, can we move this in a separate slide stating Challenges in these kind of applications, which needs  to be discussed?</a:t>
        </a:r>
      </a:p>
    </p188:txBody>
  </p188:cm>
</p188:cmLst>
</file>

<file path=ppt/comments/modernComment_108_9185EC9C.xml><?xml version="1.0" encoding="utf-8"?>
<p188:cmLst xmlns:a="http://schemas.openxmlformats.org/drawingml/2006/main" xmlns:r="http://schemas.openxmlformats.org/officeDocument/2006/relationships" xmlns:p188="http://schemas.microsoft.com/office/powerpoint/2018/8/main">
  <p188:cm id="{CF0192BF-6025-4080-B639-283AE213D74D}" authorId="{81A1C1D3-2AD0-9D92-5A9A-EECF6F3C01A0}" created="2022-08-11T07:33:06.623">
    <ac:deMkLst xmlns:ac="http://schemas.microsoft.com/office/drawing/2013/main/command">
      <pc:docMk xmlns:pc="http://schemas.microsoft.com/office/powerpoint/2013/main/command"/>
      <pc:sldMk xmlns:pc="http://schemas.microsoft.com/office/powerpoint/2013/main/command" cId="2441473180" sldId="264"/>
      <ac:spMk id="2" creationId="{A4177285-B417-DC34-14F6-21C6637B4BCA}"/>
    </ac:deMkLst>
    <p188:txBody>
      <a:bodyPr/>
      <a:lstStyle/>
      <a:p>
        <a:r>
          <a:rPr lang="en-US"/>
          <a:t>[@Vivek Ananthan] : Please look for milestones</a:t>
        </a:r>
      </a:p>
    </p188:txBody>
  </p188:cm>
  <p188:cm id="{1B1CD3DB-8F75-654B-B217-BE3F912EAC02}" authorId="{411A53EE-DAAE-3C74-9D3F-DFF756121D26}" created="2022-08-24T04:14:46.972">
    <ac:txMkLst xmlns:ac="http://schemas.microsoft.com/office/drawing/2013/main/command">
      <pc:docMk xmlns:pc="http://schemas.microsoft.com/office/powerpoint/2013/main/command"/>
      <pc:sldMk xmlns:pc="http://schemas.microsoft.com/office/powerpoint/2013/main/command" cId="2441473180" sldId="264"/>
      <ac:spMk id="4" creationId="{2F3DA2B9-40FB-08C5-36A9-DB0EE429F24D}"/>
      <ac:txMk cp="33" len="20">
        <ac:context len="300" hash="1149738849"/>
      </ac:txMk>
    </ac:txMkLst>
    <p188:pos x="3419475" y="1223963"/>
    <p188:replyLst>
      <p188:reply id="{523A1BA4-063A-43DE-95AF-02D3782C9BBD}" authorId="{7A26674B-EFED-567E-7078-D1D21CB1050E}" created="2022-08-24T16:57:59.155">
        <p188:txBody>
          <a:bodyPr/>
          <a:lstStyle/>
          <a:p>
            <a:r>
              <a:rPr lang="en-IN"/>
              <a:t>Yes, one DS would be enough for this PoC</a:t>
            </a:r>
          </a:p>
        </p188:txBody>
      </p188:reply>
    </p188:replyLst>
    <p188:txBody>
      <a:bodyPr/>
      <a:lstStyle/>
      <a:p>
        <a:r>
          <a:rPr lang="en-US"/>
          <a:t>Would we need only one  DS? Strange</a:t>
        </a:r>
      </a:p>
    </p188:txBody>
  </p188:cm>
</p188:cmLst>
</file>

<file path=ppt/comments/modernComment_10B_4255F19.xml><?xml version="1.0" encoding="utf-8"?>
<p188:cmLst xmlns:a="http://schemas.openxmlformats.org/drawingml/2006/main" xmlns:r="http://schemas.openxmlformats.org/officeDocument/2006/relationships" xmlns:p188="http://schemas.microsoft.com/office/powerpoint/2018/8/main">
  <p188:cm id="{18C53AD1-08CB-43F4-818A-75ED36D64D2B}" authorId="{411A53EE-DAAE-3C74-9D3F-DFF756121D26}" created="2022-08-24T04:14:05.646">
    <ac:txMkLst xmlns:ac="http://schemas.microsoft.com/office/drawing/2013/main/command">
      <pc:docMk xmlns:pc="http://schemas.microsoft.com/office/powerpoint/2013/main/command"/>
      <pc:sldMk xmlns:pc="http://schemas.microsoft.com/office/powerpoint/2013/main/command" cId="69558041" sldId="267"/>
      <ac:spMk id="7" creationId="{01743218-9E38-FEDC-651C-2FAE5EF466EA}"/>
      <ac:txMk cp="0" len="1422">
        <ac:context len="1423" hash="2239333195"/>
      </ac:txMk>
    </ac:txMkLst>
    <p188:pos x="11742872" y="1894910"/>
    <p188:replyLst>
      <p188:reply id="{A8FD31FF-31B2-4EA3-8B67-EBF3CDD61F3C}" authorId="{7A26674B-EFED-567E-7078-D1D21CB1050E}" created="2022-08-24T17:08:25.937">
        <p188:txBody>
          <a:bodyPr/>
          <a:lstStyle/>
          <a:p>
            <a:r>
              <a:rPr lang="en-IN"/>
              <a:t>Done</a:t>
            </a:r>
          </a:p>
        </p188:txBody>
      </p188:reply>
    </p188:replyLst>
    <p188:txBody>
      <a:bodyPr/>
      <a:lstStyle/>
      <a:p>
        <a:r>
          <a:rPr lang="en-US"/>
          <a:t>Rather than assumptions, can we move this in a separate slide stating Challenges in these kind of applications, which needs  to be discussed?</a:t>
        </a:r>
      </a:p>
    </p188:txBody>
  </p188:cm>
</p188:cmLst>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BF19E0-EA4F-4665-B249-3FA0BFB68EAE}" type="doc">
      <dgm:prSet loTypeId="urn:microsoft.com/office/officeart/2005/8/layout/hProcess9" loCatId="process" qsTypeId="urn:microsoft.com/office/officeart/2005/8/quickstyle/simple1" qsCatId="simple" csTypeId="urn:microsoft.com/office/officeart/2005/8/colors/accent3_1" csCatId="accent3" phldr="1"/>
      <dgm:spPr/>
    </dgm:pt>
    <dgm:pt modelId="{64EEF61F-9CFE-4935-B168-88908C08CD85}">
      <dgm:prSet phldrT="[Text]"/>
      <dgm:spPr/>
      <dgm:t>
        <a:bodyPr/>
        <a:lstStyle/>
        <a:p>
          <a:r>
            <a:rPr lang="en-US" dirty="0"/>
            <a:t>Power needs Forecast</a:t>
          </a:r>
        </a:p>
      </dgm:t>
    </dgm:pt>
    <dgm:pt modelId="{305B841D-7011-46AC-84F2-9DFE7A7DD870}" type="parTrans" cxnId="{F2F55FCC-2AA0-4EE3-A717-EB0D9763D7CC}">
      <dgm:prSet/>
      <dgm:spPr/>
      <dgm:t>
        <a:bodyPr/>
        <a:lstStyle/>
        <a:p>
          <a:endParaRPr lang="en-US"/>
        </a:p>
      </dgm:t>
    </dgm:pt>
    <dgm:pt modelId="{321213F2-5754-4434-B11B-3982CE57A3B0}" type="sibTrans" cxnId="{F2F55FCC-2AA0-4EE3-A717-EB0D9763D7CC}">
      <dgm:prSet/>
      <dgm:spPr/>
      <dgm:t>
        <a:bodyPr/>
        <a:lstStyle/>
        <a:p>
          <a:endParaRPr lang="en-US"/>
        </a:p>
      </dgm:t>
    </dgm:pt>
    <dgm:pt modelId="{229EB56F-6830-4900-A8D4-D746DF4EEF2C}">
      <dgm:prSet phldrT="[Text]"/>
      <dgm:spPr/>
      <dgm:t>
        <a:bodyPr/>
        <a:lstStyle/>
        <a:p>
          <a:r>
            <a:rPr lang="en-US" dirty="0"/>
            <a:t>Solar power generation prediction</a:t>
          </a:r>
        </a:p>
      </dgm:t>
    </dgm:pt>
    <dgm:pt modelId="{B868241F-BAF9-4DCF-9D62-1B585DC9BBF8}" type="parTrans" cxnId="{4D6F8922-1F1D-463A-91B1-72BFBAA95758}">
      <dgm:prSet/>
      <dgm:spPr/>
      <dgm:t>
        <a:bodyPr/>
        <a:lstStyle/>
        <a:p>
          <a:endParaRPr lang="en-US"/>
        </a:p>
      </dgm:t>
    </dgm:pt>
    <dgm:pt modelId="{5CD2EE05-8FCC-43D9-8EDB-95E2E896C3B9}" type="sibTrans" cxnId="{4D6F8922-1F1D-463A-91B1-72BFBAA95758}">
      <dgm:prSet/>
      <dgm:spPr/>
      <dgm:t>
        <a:bodyPr/>
        <a:lstStyle/>
        <a:p>
          <a:endParaRPr lang="en-US"/>
        </a:p>
      </dgm:t>
    </dgm:pt>
    <dgm:pt modelId="{75010346-6255-4945-BC9B-9BB677CF9A20}">
      <dgm:prSet phldrT="[Text]"/>
      <dgm:spPr/>
      <dgm:t>
        <a:bodyPr/>
        <a:lstStyle/>
        <a:p>
          <a:r>
            <a:rPr lang="en-US" dirty="0"/>
            <a:t>Forecast power Price</a:t>
          </a:r>
        </a:p>
      </dgm:t>
    </dgm:pt>
    <dgm:pt modelId="{64D613C0-F91E-4278-9386-96A67AA5FFEF}" type="parTrans" cxnId="{6FE42583-A69E-4D37-BCD4-729CD26BAFD3}">
      <dgm:prSet/>
      <dgm:spPr/>
      <dgm:t>
        <a:bodyPr/>
        <a:lstStyle/>
        <a:p>
          <a:endParaRPr lang="en-US"/>
        </a:p>
      </dgm:t>
    </dgm:pt>
    <dgm:pt modelId="{3D25F4D1-3CA5-493F-A657-F181E232E488}" type="sibTrans" cxnId="{6FE42583-A69E-4D37-BCD4-729CD26BAFD3}">
      <dgm:prSet/>
      <dgm:spPr/>
      <dgm:t>
        <a:bodyPr/>
        <a:lstStyle/>
        <a:p>
          <a:endParaRPr lang="en-US"/>
        </a:p>
      </dgm:t>
    </dgm:pt>
    <dgm:pt modelId="{66325272-9413-4633-8D70-FBF0CB3032B2}">
      <dgm:prSet phldrT="[Text]"/>
      <dgm:spPr/>
      <dgm:t>
        <a:bodyPr/>
        <a:lstStyle/>
        <a:p>
          <a:r>
            <a:rPr lang="en-US" dirty="0"/>
            <a:t>Optimize: brown vs green</a:t>
          </a:r>
        </a:p>
      </dgm:t>
    </dgm:pt>
    <dgm:pt modelId="{2AB676AF-51CF-479C-8DF5-249D39DE452C}" type="parTrans" cxnId="{900127DA-8274-4238-B971-C0EBBE21F600}">
      <dgm:prSet/>
      <dgm:spPr/>
      <dgm:t>
        <a:bodyPr/>
        <a:lstStyle/>
        <a:p>
          <a:endParaRPr lang="en-US"/>
        </a:p>
      </dgm:t>
    </dgm:pt>
    <dgm:pt modelId="{642C5E80-78C4-4682-92CB-74D3F538A88D}" type="sibTrans" cxnId="{900127DA-8274-4238-B971-C0EBBE21F600}">
      <dgm:prSet/>
      <dgm:spPr/>
      <dgm:t>
        <a:bodyPr/>
        <a:lstStyle/>
        <a:p>
          <a:endParaRPr lang="en-US"/>
        </a:p>
      </dgm:t>
    </dgm:pt>
    <dgm:pt modelId="{679644F4-BBA4-4F85-B0F5-A5D288216486}" type="pres">
      <dgm:prSet presAssocID="{79BF19E0-EA4F-4665-B249-3FA0BFB68EAE}" presName="CompostProcess" presStyleCnt="0">
        <dgm:presLayoutVars>
          <dgm:dir/>
          <dgm:resizeHandles val="exact"/>
        </dgm:presLayoutVars>
      </dgm:prSet>
      <dgm:spPr/>
    </dgm:pt>
    <dgm:pt modelId="{49D3AAF6-79A8-48BD-B4DB-B34B06039682}" type="pres">
      <dgm:prSet presAssocID="{79BF19E0-EA4F-4665-B249-3FA0BFB68EAE}" presName="arrow" presStyleLbl="bgShp" presStyleIdx="0" presStyleCnt="1"/>
      <dgm:spPr/>
    </dgm:pt>
    <dgm:pt modelId="{9B4B38E0-8775-4A88-9868-5D2DC1AE531A}" type="pres">
      <dgm:prSet presAssocID="{79BF19E0-EA4F-4665-B249-3FA0BFB68EAE}" presName="linearProcess" presStyleCnt="0"/>
      <dgm:spPr/>
    </dgm:pt>
    <dgm:pt modelId="{F4723AF6-79F1-40FF-AD4B-D9170FAFAB35}" type="pres">
      <dgm:prSet presAssocID="{64EEF61F-9CFE-4935-B168-88908C08CD85}" presName="textNode" presStyleLbl="node1" presStyleIdx="0" presStyleCnt="4">
        <dgm:presLayoutVars>
          <dgm:bulletEnabled val="1"/>
        </dgm:presLayoutVars>
      </dgm:prSet>
      <dgm:spPr/>
    </dgm:pt>
    <dgm:pt modelId="{E1D4828E-D8A8-421E-9A4C-69AB85D4AD5E}" type="pres">
      <dgm:prSet presAssocID="{321213F2-5754-4434-B11B-3982CE57A3B0}" presName="sibTrans" presStyleCnt="0"/>
      <dgm:spPr/>
    </dgm:pt>
    <dgm:pt modelId="{E13172CF-339A-4623-9217-E3F6CBCE12E3}" type="pres">
      <dgm:prSet presAssocID="{229EB56F-6830-4900-A8D4-D746DF4EEF2C}" presName="textNode" presStyleLbl="node1" presStyleIdx="1" presStyleCnt="4">
        <dgm:presLayoutVars>
          <dgm:bulletEnabled val="1"/>
        </dgm:presLayoutVars>
      </dgm:prSet>
      <dgm:spPr/>
    </dgm:pt>
    <dgm:pt modelId="{37CBB5A8-78E4-4CF5-8CE0-3161A1E89F01}" type="pres">
      <dgm:prSet presAssocID="{5CD2EE05-8FCC-43D9-8EDB-95E2E896C3B9}" presName="sibTrans" presStyleCnt="0"/>
      <dgm:spPr/>
    </dgm:pt>
    <dgm:pt modelId="{29D99B6E-8DFB-4FCE-B64C-50784AFF67E5}" type="pres">
      <dgm:prSet presAssocID="{75010346-6255-4945-BC9B-9BB677CF9A20}" presName="textNode" presStyleLbl="node1" presStyleIdx="2" presStyleCnt="4">
        <dgm:presLayoutVars>
          <dgm:bulletEnabled val="1"/>
        </dgm:presLayoutVars>
      </dgm:prSet>
      <dgm:spPr/>
    </dgm:pt>
    <dgm:pt modelId="{842986C2-116C-4AB5-8A14-0DBED840EB3B}" type="pres">
      <dgm:prSet presAssocID="{3D25F4D1-3CA5-493F-A657-F181E232E488}" presName="sibTrans" presStyleCnt="0"/>
      <dgm:spPr/>
    </dgm:pt>
    <dgm:pt modelId="{8C5E1482-166A-402A-B448-89896C7DCC03}" type="pres">
      <dgm:prSet presAssocID="{66325272-9413-4633-8D70-FBF0CB3032B2}" presName="textNode" presStyleLbl="node1" presStyleIdx="3" presStyleCnt="4">
        <dgm:presLayoutVars>
          <dgm:bulletEnabled val="1"/>
        </dgm:presLayoutVars>
      </dgm:prSet>
      <dgm:spPr/>
    </dgm:pt>
  </dgm:ptLst>
  <dgm:cxnLst>
    <dgm:cxn modelId="{E8DD7413-E9E4-4D76-ABF6-1B2E7F57452E}" type="presOf" srcId="{75010346-6255-4945-BC9B-9BB677CF9A20}" destId="{29D99B6E-8DFB-4FCE-B64C-50784AFF67E5}" srcOrd="0" destOrd="0" presId="urn:microsoft.com/office/officeart/2005/8/layout/hProcess9"/>
    <dgm:cxn modelId="{4D6F8922-1F1D-463A-91B1-72BFBAA95758}" srcId="{79BF19E0-EA4F-4665-B249-3FA0BFB68EAE}" destId="{229EB56F-6830-4900-A8D4-D746DF4EEF2C}" srcOrd="1" destOrd="0" parTransId="{B868241F-BAF9-4DCF-9D62-1B585DC9BBF8}" sibTransId="{5CD2EE05-8FCC-43D9-8EDB-95E2E896C3B9}"/>
    <dgm:cxn modelId="{13F9A159-ACA1-46EB-9D01-EFC985E5744F}" type="presOf" srcId="{66325272-9413-4633-8D70-FBF0CB3032B2}" destId="{8C5E1482-166A-402A-B448-89896C7DCC03}" srcOrd="0" destOrd="0" presId="urn:microsoft.com/office/officeart/2005/8/layout/hProcess9"/>
    <dgm:cxn modelId="{6FE42583-A69E-4D37-BCD4-729CD26BAFD3}" srcId="{79BF19E0-EA4F-4665-B249-3FA0BFB68EAE}" destId="{75010346-6255-4945-BC9B-9BB677CF9A20}" srcOrd="2" destOrd="0" parTransId="{64D613C0-F91E-4278-9386-96A67AA5FFEF}" sibTransId="{3D25F4D1-3CA5-493F-A657-F181E232E488}"/>
    <dgm:cxn modelId="{6761C1AF-2586-4823-952C-116246FA83FD}" type="presOf" srcId="{64EEF61F-9CFE-4935-B168-88908C08CD85}" destId="{F4723AF6-79F1-40FF-AD4B-D9170FAFAB35}" srcOrd="0" destOrd="0" presId="urn:microsoft.com/office/officeart/2005/8/layout/hProcess9"/>
    <dgm:cxn modelId="{44455EB6-795E-4902-80FE-BEF08F201183}" type="presOf" srcId="{79BF19E0-EA4F-4665-B249-3FA0BFB68EAE}" destId="{679644F4-BBA4-4F85-B0F5-A5D288216486}" srcOrd="0" destOrd="0" presId="urn:microsoft.com/office/officeart/2005/8/layout/hProcess9"/>
    <dgm:cxn modelId="{F2F55FCC-2AA0-4EE3-A717-EB0D9763D7CC}" srcId="{79BF19E0-EA4F-4665-B249-3FA0BFB68EAE}" destId="{64EEF61F-9CFE-4935-B168-88908C08CD85}" srcOrd="0" destOrd="0" parTransId="{305B841D-7011-46AC-84F2-9DFE7A7DD870}" sibTransId="{321213F2-5754-4434-B11B-3982CE57A3B0}"/>
    <dgm:cxn modelId="{91C4B6D2-F7EF-4887-9CD9-7CDF3729C69B}" type="presOf" srcId="{229EB56F-6830-4900-A8D4-D746DF4EEF2C}" destId="{E13172CF-339A-4623-9217-E3F6CBCE12E3}" srcOrd="0" destOrd="0" presId="urn:microsoft.com/office/officeart/2005/8/layout/hProcess9"/>
    <dgm:cxn modelId="{900127DA-8274-4238-B971-C0EBBE21F600}" srcId="{79BF19E0-EA4F-4665-B249-3FA0BFB68EAE}" destId="{66325272-9413-4633-8D70-FBF0CB3032B2}" srcOrd="3" destOrd="0" parTransId="{2AB676AF-51CF-479C-8DF5-249D39DE452C}" sibTransId="{642C5E80-78C4-4682-92CB-74D3F538A88D}"/>
    <dgm:cxn modelId="{CD79C4FE-9166-4CFD-BA8F-EE45BBC2A163}" type="presParOf" srcId="{679644F4-BBA4-4F85-B0F5-A5D288216486}" destId="{49D3AAF6-79A8-48BD-B4DB-B34B06039682}" srcOrd="0" destOrd="0" presId="urn:microsoft.com/office/officeart/2005/8/layout/hProcess9"/>
    <dgm:cxn modelId="{4BC576C5-7336-44CD-8D85-BDED469D9A23}" type="presParOf" srcId="{679644F4-BBA4-4F85-B0F5-A5D288216486}" destId="{9B4B38E0-8775-4A88-9868-5D2DC1AE531A}" srcOrd="1" destOrd="0" presId="urn:microsoft.com/office/officeart/2005/8/layout/hProcess9"/>
    <dgm:cxn modelId="{36E4D0A9-9CD8-4211-8884-E0225DA346AE}" type="presParOf" srcId="{9B4B38E0-8775-4A88-9868-5D2DC1AE531A}" destId="{F4723AF6-79F1-40FF-AD4B-D9170FAFAB35}" srcOrd="0" destOrd="0" presId="urn:microsoft.com/office/officeart/2005/8/layout/hProcess9"/>
    <dgm:cxn modelId="{817E7C2E-E036-435C-92E2-8905CFFA7CFF}" type="presParOf" srcId="{9B4B38E0-8775-4A88-9868-5D2DC1AE531A}" destId="{E1D4828E-D8A8-421E-9A4C-69AB85D4AD5E}" srcOrd="1" destOrd="0" presId="urn:microsoft.com/office/officeart/2005/8/layout/hProcess9"/>
    <dgm:cxn modelId="{B1D5ADB6-D0C2-43F8-87A4-634335923D2A}" type="presParOf" srcId="{9B4B38E0-8775-4A88-9868-5D2DC1AE531A}" destId="{E13172CF-339A-4623-9217-E3F6CBCE12E3}" srcOrd="2" destOrd="0" presId="urn:microsoft.com/office/officeart/2005/8/layout/hProcess9"/>
    <dgm:cxn modelId="{898CC923-1EDB-446C-A7D4-16325B2D9A2A}" type="presParOf" srcId="{9B4B38E0-8775-4A88-9868-5D2DC1AE531A}" destId="{37CBB5A8-78E4-4CF5-8CE0-3161A1E89F01}" srcOrd="3" destOrd="0" presId="urn:microsoft.com/office/officeart/2005/8/layout/hProcess9"/>
    <dgm:cxn modelId="{2DF6C2AA-7BE0-45CB-A140-AE34D9906EB2}" type="presParOf" srcId="{9B4B38E0-8775-4A88-9868-5D2DC1AE531A}" destId="{29D99B6E-8DFB-4FCE-B64C-50784AFF67E5}" srcOrd="4" destOrd="0" presId="urn:microsoft.com/office/officeart/2005/8/layout/hProcess9"/>
    <dgm:cxn modelId="{5DEA2EB6-A0AC-4BA3-8CAE-CBF510C14C33}" type="presParOf" srcId="{9B4B38E0-8775-4A88-9868-5D2DC1AE531A}" destId="{842986C2-116C-4AB5-8A14-0DBED840EB3B}" srcOrd="5" destOrd="0" presId="urn:microsoft.com/office/officeart/2005/8/layout/hProcess9"/>
    <dgm:cxn modelId="{48DC0FFB-1A1E-4263-8929-89CE8FAA8353}" type="presParOf" srcId="{9B4B38E0-8775-4A88-9868-5D2DC1AE531A}" destId="{8C5E1482-166A-402A-B448-89896C7DCC03}"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26F5C4-0FF7-4A2E-BF80-D993F37C7596}" type="doc">
      <dgm:prSet loTypeId="urn:microsoft.com/office/officeart/2005/8/layout/hProcess9" loCatId="process" qsTypeId="urn:microsoft.com/office/officeart/2005/8/quickstyle/simple1" qsCatId="simple" csTypeId="urn:microsoft.com/office/officeart/2005/8/colors/accent3_1" csCatId="accent3" phldr="1"/>
      <dgm:spPr/>
    </dgm:pt>
    <dgm:pt modelId="{B769824E-D2DB-425E-BD09-670A7DF6B9CD}">
      <dgm:prSet phldrT="[Text]" custT="1"/>
      <dgm:spPr/>
      <dgm:t>
        <a:bodyPr/>
        <a:lstStyle/>
        <a:p>
          <a:r>
            <a:rPr lang="en-US" sz="1200"/>
            <a:t>Data preparation</a:t>
          </a:r>
        </a:p>
      </dgm:t>
    </dgm:pt>
    <dgm:pt modelId="{6F5CBC74-2800-4645-883A-E9CEEB61FFD1}" type="parTrans" cxnId="{9E1FB7A8-5291-4153-9D6F-D8839FE37E8F}">
      <dgm:prSet/>
      <dgm:spPr/>
      <dgm:t>
        <a:bodyPr/>
        <a:lstStyle/>
        <a:p>
          <a:endParaRPr lang="en-US" sz="1050"/>
        </a:p>
      </dgm:t>
    </dgm:pt>
    <dgm:pt modelId="{19B89778-C062-4FD6-8EAD-A80C5A8704F2}" type="sibTrans" cxnId="{9E1FB7A8-5291-4153-9D6F-D8839FE37E8F}">
      <dgm:prSet/>
      <dgm:spPr/>
      <dgm:t>
        <a:bodyPr/>
        <a:lstStyle/>
        <a:p>
          <a:endParaRPr lang="en-US" sz="1050"/>
        </a:p>
      </dgm:t>
    </dgm:pt>
    <dgm:pt modelId="{6414C298-82AA-4B9A-8637-01DBB1DD152A}">
      <dgm:prSet phldrT="[Text]" custT="1"/>
      <dgm:spPr/>
      <dgm:t>
        <a:bodyPr/>
        <a:lstStyle/>
        <a:p>
          <a:r>
            <a:rPr lang="en-US" sz="1200" dirty="0"/>
            <a:t>Machine Learning Models</a:t>
          </a:r>
        </a:p>
      </dgm:t>
    </dgm:pt>
    <dgm:pt modelId="{3AED4080-6816-49CB-B27D-85F101444998}" type="parTrans" cxnId="{2EA22258-B11C-4F4D-9741-F3DA89624DD7}">
      <dgm:prSet/>
      <dgm:spPr/>
      <dgm:t>
        <a:bodyPr/>
        <a:lstStyle/>
        <a:p>
          <a:endParaRPr lang="en-US" sz="1050"/>
        </a:p>
      </dgm:t>
    </dgm:pt>
    <dgm:pt modelId="{3989F924-AFAF-42FB-B20B-04F7BEE02069}" type="sibTrans" cxnId="{2EA22258-B11C-4F4D-9741-F3DA89624DD7}">
      <dgm:prSet/>
      <dgm:spPr/>
      <dgm:t>
        <a:bodyPr/>
        <a:lstStyle/>
        <a:p>
          <a:endParaRPr lang="en-US" sz="1050"/>
        </a:p>
      </dgm:t>
    </dgm:pt>
    <dgm:pt modelId="{319E8367-BE3B-47E6-8674-14FE39B6C0E0}" type="pres">
      <dgm:prSet presAssocID="{2F26F5C4-0FF7-4A2E-BF80-D993F37C7596}" presName="CompostProcess" presStyleCnt="0">
        <dgm:presLayoutVars>
          <dgm:dir/>
          <dgm:resizeHandles val="exact"/>
        </dgm:presLayoutVars>
      </dgm:prSet>
      <dgm:spPr/>
    </dgm:pt>
    <dgm:pt modelId="{DCCE2456-2D35-4636-A2E8-E9311EACC27B}" type="pres">
      <dgm:prSet presAssocID="{2F26F5C4-0FF7-4A2E-BF80-D993F37C7596}" presName="arrow" presStyleLbl="bgShp" presStyleIdx="0" presStyleCnt="1"/>
      <dgm:spPr/>
    </dgm:pt>
    <dgm:pt modelId="{9A1F71AB-0B25-4B50-A9C2-3A9F22BBA755}" type="pres">
      <dgm:prSet presAssocID="{2F26F5C4-0FF7-4A2E-BF80-D993F37C7596}" presName="linearProcess" presStyleCnt="0"/>
      <dgm:spPr/>
    </dgm:pt>
    <dgm:pt modelId="{840F2BF9-A0B2-41CC-BED3-7C14D331E189}" type="pres">
      <dgm:prSet presAssocID="{B769824E-D2DB-425E-BD09-670A7DF6B9CD}" presName="textNode" presStyleLbl="node1" presStyleIdx="0" presStyleCnt="2" custLinFactNeighborX="-23073" custLinFactNeighborY="-1233">
        <dgm:presLayoutVars>
          <dgm:bulletEnabled val="1"/>
        </dgm:presLayoutVars>
      </dgm:prSet>
      <dgm:spPr/>
    </dgm:pt>
    <dgm:pt modelId="{C12738B3-6C53-4042-9298-68414B1CFB65}" type="pres">
      <dgm:prSet presAssocID="{19B89778-C062-4FD6-8EAD-A80C5A8704F2}" presName="sibTrans" presStyleCnt="0"/>
      <dgm:spPr/>
    </dgm:pt>
    <dgm:pt modelId="{F41F9871-D78A-42CB-BF93-B96C94D314C8}" type="pres">
      <dgm:prSet presAssocID="{6414C298-82AA-4B9A-8637-01DBB1DD152A}" presName="textNode" presStyleLbl="node1" presStyleIdx="1" presStyleCnt="2">
        <dgm:presLayoutVars>
          <dgm:bulletEnabled val="1"/>
        </dgm:presLayoutVars>
      </dgm:prSet>
      <dgm:spPr/>
    </dgm:pt>
  </dgm:ptLst>
  <dgm:cxnLst>
    <dgm:cxn modelId="{B4E6852C-ECE9-455B-849A-91C1A5C835F1}" type="presOf" srcId="{6414C298-82AA-4B9A-8637-01DBB1DD152A}" destId="{F41F9871-D78A-42CB-BF93-B96C94D314C8}" srcOrd="0" destOrd="0" presId="urn:microsoft.com/office/officeart/2005/8/layout/hProcess9"/>
    <dgm:cxn modelId="{BF47E367-0DFF-4C10-B168-462B68EE1C44}" type="presOf" srcId="{2F26F5C4-0FF7-4A2E-BF80-D993F37C7596}" destId="{319E8367-BE3B-47E6-8674-14FE39B6C0E0}" srcOrd="0" destOrd="0" presId="urn:microsoft.com/office/officeart/2005/8/layout/hProcess9"/>
    <dgm:cxn modelId="{03A49B69-280E-4E87-9B2A-0F3ADAF3E409}" type="presOf" srcId="{B769824E-D2DB-425E-BD09-670A7DF6B9CD}" destId="{840F2BF9-A0B2-41CC-BED3-7C14D331E189}" srcOrd="0" destOrd="0" presId="urn:microsoft.com/office/officeart/2005/8/layout/hProcess9"/>
    <dgm:cxn modelId="{2EA22258-B11C-4F4D-9741-F3DA89624DD7}" srcId="{2F26F5C4-0FF7-4A2E-BF80-D993F37C7596}" destId="{6414C298-82AA-4B9A-8637-01DBB1DD152A}" srcOrd="1" destOrd="0" parTransId="{3AED4080-6816-49CB-B27D-85F101444998}" sibTransId="{3989F924-AFAF-42FB-B20B-04F7BEE02069}"/>
    <dgm:cxn modelId="{9E1FB7A8-5291-4153-9D6F-D8839FE37E8F}" srcId="{2F26F5C4-0FF7-4A2E-BF80-D993F37C7596}" destId="{B769824E-D2DB-425E-BD09-670A7DF6B9CD}" srcOrd="0" destOrd="0" parTransId="{6F5CBC74-2800-4645-883A-E9CEEB61FFD1}" sibTransId="{19B89778-C062-4FD6-8EAD-A80C5A8704F2}"/>
    <dgm:cxn modelId="{729AAA68-BB90-4E9A-923F-52231E8B5C0B}" type="presParOf" srcId="{319E8367-BE3B-47E6-8674-14FE39B6C0E0}" destId="{DCCE2456-2D35-4636-A2E8-E9311EACC27B}" srcOrd="0" destOrd="0" presId="urn:microsoft.com/office/officeart/2005/8/layout/hProcess9"/>
    <dgm:cxn modelId="{DB450735-4FB1-4804-A4F4-C32E54C7C486}" type="presParOf" srcId="{319E8367-BE3B-47E6-8674-14FE39B6C0E0}" destId="{9A1F71AB-0B25-4B50-A9C2-3A9F22BBA755}" srcOrd="1" destOrd="0" presId="urn:microsoft.com/office/officeart/2005/8/layout/hProcess9"/>
    <dgm:cxn modelId="{477D9D7F-6A01-4E45-8037-1278852022BD}" type="presParOf" srcId="{9A1F71AB-0B25-4B50-A9C2-3A9F22BBA755}" destId="{840F2BF9-A0B2-41CC-BED3-7C14D331E189}" srcOrd="0" destOrd="0" presId="urn:microsoft.com/office/officeart/2005/8/layout/hProcess9"/>
    <dgm:cxn modelId="{F21C31D4-FB02-45CA-B5C7-F3E2894111D3}" type="presParOf" srcId="{9A1F71AB-0B25-4B50-A9C2-3A9F22BBA755}" destId="{C12738B3-6C53-4042-9298-68414B1CFB65}" srcOrd="1" destOrd="0" presId="urn:microsoft.com/office/officeart/2005/8/layout/hProcess9"/>
    <dgm:cxn modelId="{22ED5815-83AE-4D75-8873-19ED66EB5DDD}" type="presParOf" srcId="{9A1F71AB-0B25-4B50-A9C2-3A9F22BBA755}" destId="{F41F9871-D78A-42CB-BF93-B96C94D314C8}" srcOrd="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26F5C4-0FF7-4A2E-BF80-D993F37C7596}" type="doc">
      <dgm:prSet loTypeId="urn:microsoft.com/office/officeart/2005/8/layout/hProcess9" loCatId="process" qsTypeId="urn:microsoft.com/office/officeart/2005/8/quickstyle/simple1" qsCatId="simple" csTypeId="urn:microsoft.com/office/officeart/2005/8/colors/accent3_1" csCatId="accent3" phldr="1"/>
      <dgm:spPr/>
    </dgm:pt>
    <dgm:pt modelId="{B769824E-D2DB-425E-BD09-670A7DF6B9CD}">
      <dgm:prSet phldrT="[Text]" custT="1"/>
      <dgm:spPr/>
      <dgm:t>
        <a:bodyPr/>
        <a:lstStyle/>
        <a:p>
          <a:r>
            <a:rPr lang="en-US" sz="1200" dirty="0"/>
            <a:t>Data preparation</a:t>
          </a:r>
        </a:p>
      </dgm:t>
    </dgm:pt>
    <dgm:pt modelId="{6F5CBC74-2800-4645-883A-E9CEEB61FFD1}" type="parTrans" cxnId="{9E1FB7A8-5291-4153-9D6F-D8839FE37E8F}">
      <dgm:prSet/>
      <dgm:spPr/>
      <dgm:t>
        <a:bodyPr/>
        <a:lstStyle/>
        <a:p>
          <a:endParaRPr lang="en-US" sz="1050"/>
        </a:p>
      </dgm:t>
    </dgm:pt>
    <dgm:pt modelId="{19B89778-C062-4FD6-8EAD-A80C5A8704F2}" type="sibTrans" cxnId="{9E1FB7A8-5291-4153-9D6F-D8839FE37E8F}">
      <dgm:prSet/>
      <dgm:spPr/>
      <dgm:t>
        <a:bodyPr/>
        <a:lstStyle/>
        <a:p>
          <a:endParaRPr lang="en-US" sz="1050"/>
        </a:p>
      </dgm:t>
    </dgm:pt>
    <dgm:pt modelId="{D602366B-6DE8-4879-852B-F57F1DC380B1}">
      <dgm:prSet phldrT="[Text]" custT="1"/>
      <dgm:spPr/>
      <dgm:t>
        <a:bodyPr/>
        <a:lstStyle/>
        <a:p>
          <a:r>
            <a:rPr lang="en-US" sz="1200" dirty="0"/>
            <a:t>Sliding window creation</a:t>
          </a:r>
        </a:p>
      </dgm:t>
    </dgm:pt>
    <dgm:pt modelId="{5BB52DAA-164A-4B01-8BC4-FFD05FFF52C5}" type="parTrans" cxnId="{30850865-A775-4891-A1F0-FB4913D34BD4}">
      <dgm:prSet/>
      <dgm:spPr/>
      <dgm:t>
        <a:bodyPr/>
        <a:lstStyle/>
        <a:p>
          <a:endParaRPr lang="en-US" sz="1050"/>
        </a:p>
      </dgm:t>
    </dgm:pt>
    <dgm:pt modelId="{E52AD725-0E1A-438B-8F02-90E10234F0AB}" type="sibTrans" cxnId="{30850865-A775-4891-A1F0-FB4913D34BD4}">
      <dgm:prSet/>
      <dgm:spPr/>
      <dgm:t>
        <a:bodyPr/>
        <a:lstStyle/>
        <a:p>
          <a:endParaRPr lang="en-US" sz="1050"/>
        </a:p>
      </dgm:t>
    </dgm:pt>
    <dgm:pt modelId="{0F414928-AA48-4B66-9C01-41310820D39D}">
      <dgm:prSet phldrT="[Text]" custT="1"/>
      <dgm:spPr/>
      <dgm:t>
        <a:bodyPr/>
        <a:lstStyle/>
        <a:p>
          <a:r>
            <a:rPr lang="en-US" sz="1200" dirty="0"/>
            <a:t>Model training</a:t>
          </a:r>
        </a:p>
      </dgm:t>
    </dgm:pt>
    <dgm:pt modelId="{FF4ADDC0-1E51-4220-B0B7-B0A1EA05774B}" type="parTrans" cxnId="{23B187FB-ECD9-444B-ADA8-39DBB7E92735}">
      <dgm:prSet/>
      <dgm:spPr/>
      <dgm:t>
        <a:bodyPr/>
        <a:lstStyle/>
        <a:p>
          <a:endParaRPr lang="en-US" sz="1050"/>
        </a:p>
      </dgm:t>
    </dgm:pt>
    <dgm:pt modelId="{0AF6EAB8-6E4D-4067-85F6-A8A47896C3C0}" type="sibTrans" cxnId="{23B187FB-ECD9-444B-ADA8-39DBB7E92735}">
      <dgm:prSet/>
      <dgm:spPr/>
      <dgm:t>
        <a:bodyPr/>
        <a:lstStyle/>
        <a:p>
          <a:endParaRPr lang="en-US" sz="1050"/>
        </a:p>
      </dgm:t>
    </dgm:pt>
    <dgm:pt modelId="{C3789B03-BF8D-4015-8E51-3669F697E611}">
      <dgm:prSet phldrT="[Text]" custT="1"/>
      <dgm:spPr/>
      <dgm:t>
        <a:bodyPr/>
        <a:lstStyle/>
        <a:p>
          <a:r>
            <a:rPr lang="en-US" sz="1200" dirty="0"/>
            <a:t>Ensemble models*</a:t>
          </a:r>
        </a:p>
      </dgm:t>
    </dgm:pt>
    <dgm:pt modelId="{8FE82B32-F54D-4CAE-8354-EFD7956783E3}" type="parTrans" cxnId="{D707058C-3F86-4004-A132-B0E955967EAB}">
      <dgm:prSet/>
      <dgm:spPr/>
      <dgm:t>
        <a:bodyPr/>
        <a:lstStyle/>
        <a:p>
          <a:endParaRPr lang="en-US" sz="1400"/>
        </a:p>
      </dgm:t>
    </dgm:pt>
    <dgm:pt modelId="{54672EB5-15D0-4B68-A134-F2B6CB173B22}" type="sibTrans" cxnId="{D707058C-3F86-4004-A132-B0E955967EAB}">
      <dgm:prSet/>
      <dgm:spPr/>
      <dgm:t>
        <a:bodyPr/>
        <a:lstStyle/>
        <a:p>
          <a:endParaRPr lang="en-US" sz="1400"/>
        </a:p>
      </dgm:t>
    </dgm:pt>
    <dgm:pt modelId="{26E27ED7-9075-4411-A0F8-B73D68530DF1}">
      <dgm:prSet phldrT="[Text]" custT="1"/>
      <dgm:spPr/>
      <dgm:t>
        <a:bodyPr/>
        <a:lstStyle/>
        <a:p>
          <a:r>
            <a:rPr lang="en-US" sz="1200" dirty="0"/>
            <a:t>Data cleaning &amp; pattern identification</a:t>
          </a:r>
        </a:p>
      </dgm:t>
    </dgm:pt>
    <dgm:pt modelId="{0B7045AC-9D30-4D35-ABA4-745057C1B0F7}" type="parTrans" cxnId="{CCC74743-9823-4053-8473-F2CE0304ACAD}">
      <dgm:prSet/>
      <dgm:spPr/>
      <dgm:t>
        <a:bodyPr/>
        <a:lstStyle/>
        <a:p>
          <a:endParaRPr lang="en-US"/>
        </a:p>
      </dgm:t>
    </dgm:pt>
    <dgm:pt modelId="{D320E9F7-1397-49C7-B2CD-D28B2AB3C877}" type="sibTrans" cxnId="{CCC74743-9823-4053-8473-F2CE0304ACAD}">
      <dgm:prSet/>
      <dgm:spPr/>
      <dgm:t>
        <a:bodyPr/>
        <a:lstStyle/>
        <a:p>
          <a:endParaRPr lang="en-US"/>
        </a:p>
      </dgm:t>
    </dgm:pt>
    <dgm:pt modelId="{319E8367-BE3B-47E6-8674-14FE39B6C0E0}" type="pres">
      <dgm:prSet presAssocID="{2F26F5C4-0FF7-4A2E-BF80-D993F37C7596}" presName="CompostProcess" presStyleCnt="0">
        <dgm:presLayoutVars>
          <dgm:dir/>
          <dgm:resizeHandles val="exact"/>
        </dgm:presLayoutVars>
      </dgm:prSet>
      <dgm:spPr/>
    </dgm:pt>
    <dgm:pt modelId="{DCCE2456-2D35-4636-A2E8-E9311EACC27B}" type="pres">
      <dgm:prSet presAssocID="{2F26F5C4-0FF7-4A2E-BF80-D993F37C7596}" presName="arrow" presStyleLbl="bgShp" presStyleIdx="0" presStyleCnt="1" custScaleX="117647"/>
      <dgm:spPr/>
    </dgm:pt>
    <dgm:pt modelId="{9A1F71AB-0B25-4B50-A9C2-3A9F22BBA755}" type="pres">
      <dgm:prSet presAssocID="{2F26F5C4-0FF7-4A2E-BF80-D993F37C7596}" presName="linearProcess" presStyleCnt="0"/>
      <dgm:spPr/>
    </dgm:pt>
    <dgm:pt modelId="{801B230B-C2A5-4531-8670-3131EDECCBC6}" type="pres">
      <dgm:prSet presAssocID="{26E27ED7-9075-4411-A0F8-B73D68530DF1}" presName="textNode" presStyleLbl="node1" presStyleIdx="0" presStyleCnt="5" custScaleX="121055">
        <dgm:presLayoutVars>
          <dgm:bulletEnabled val="1"/>
        </dgm:presLayoutVars>
      </dgm:prSet>
      <dgm:spPr/>
    </dgm:pt>
    <dgm:pt modelId="{4571A435-71D5-4A43-AC77-CA7260E03993}" type="pres">
      <dgm:prSet presAssocID="{D320E9F7-1397-49C7-B2CD-D28B2AB3C877}" presName="sibTrans" presStyleCnt="0"/>
      <dgm:spPr/>
    </dgm:pt>
    <dgm:pt modelId="{840F2BF9-A0B2-41CC-BED3-7C14D331E189}" type="pres">
      <dgm:prSet presAssocID="{B769824E-D2DB-425E-BD09-670A7DF6B9CD}" presName="textNode" presStyleLbl="node1" presStyleIdx="1" presStyleCnt="5" custLinFactNeighborX="-23073" custLinFactNeighborY="-1233">
        <dgm:presLayoutVars>
          <dgm:bulletEnabled val="1"/>
        </dgm:presLayoutVars>
      </dgm:prSet>
      <dgm:spPr/>
    </dgm:pt>
    <dgm:pt modelId="{C12738B3-6C53-4042-9298-68414B1CFB65}" type="pres">
      <dgm:prSet presAssocID="{19B89778-C062-4FD6-8EAD-A80C5A8704F2}" presName="sibTrans" presStyleCnt="0"/>
      <dgm:spPr/>
    </dgm:pt>
    <dgm:pt modelId="{92D169DC-9C19-4439-A030-9B5C8212E767}" type="pres">
      <dgm:prSet presAssocID="{D602366B-6DE8-4879-852B-F57F1DC380B1}" presName="textNode" presStyleLbl="node1" presStyleIdx="2" presStyleCnt="5">
        <dgm:presLayoutVars>
          <dgm:bulletEnabled val="1"/>
        </dgm:presLayoutVars>
      </dgm:prSet>
      <dgm:spPr/>
    </dgm:pt>
    <dgm:pt modelId="{D04D5ABC-DCDB-4D11-9384-7AE2E78EF1BB}" type="pres">
      <dgm:prSet presAssocID="{E52AD725-0E1A-438B-8F02-90E10234F0AB}" presName="sibTrans" presStyleCnt="0"/>
      <dgm:spPr/>
    </dgm:pt>
    <dgm:pt modelId="{CA6E2124-6666-4D54-8D2D-6D17B8C3881B}" type="pres">
      <dgm:prSet presAssocID="{0F414928-AA48-4B66-9C01-41310820D39D}" presName="textNode" presStyleLbl="node1" presStyleIdx="3" presStyleCnt="5">
        <dgm:presLayoutVars>
          <dgm:bulletEnabled val="1"/>
        </dgm:presLayoutVars>
      </dgm:prSet>
      <dgm:spPr/>
    </dgm:pt>
    <dgm:pt modelId="{A0D32BF6-96D2-48C6-AF74-3265489BB207}" type="pres">
      <dgm:prSet presAssocID="{0AF6EAB8-6E4D-4067-85F6-A8A47896C3C0}" presName="sibTrans" presStyleCnt="0"/>
      <dgm:spPr/>
    </dgm:pt>
    <dgm:pt modelId="{81C63E27-E63E-4120-8636-6FD6D6B179DF}" type="pres">
      <dgm:prSet presAssocID="{C3789B03-BF8D-4015-8E51-3669F697E611}" presName="textNode" presStyleLbl="node1" presStyleIdx="4" presStyleCnt="5">
        <dgm:presLayoutVars>
          <dgm:bulletEnabled val="1"/>
        </dgm:presLayoutVars>
      </dgm:prSet>
      <dgm:spPr/>
    </dgm:pt>
  </dgm:ptLst>
  <dgm:cxnLst>
    <dgm:cxn modelId="{85723434-7DB6-41D0-91C6-E3D3736ECF22}" type="presOf" srcId="{D602366B-6DE8-4879-852B-F57F1DC380B1}" destId="{92D169DC-9C19-4439-A030-9B5C8212E767}" srcOrd="0" destOrd="0" presId="urn:microsoft.com/office/officeart/2005/8/layout/hProcess9"/>
    <dgm:cxn modelId="{CCC74743-9823-4053-8473-F2CE0304ACAD}" srcId="{2F26F5C4-0FF7-4A2E-BF80-D993F37C7596}" destId="{26E27ED7-9075-4411-A0F8-B73D68530DF1}" srcOrd="0" destOrd="0" parTransId="{0B7045AC-9D30-4D35-ABA4-745057C1B0F7}" sibTransId="{D320E9F7-1397-49C7-B2CD-D28B2AB3C877}"/>
    <dgm:cxn modelId="{2235A563-D4B7-4A56-887C-378F9B79E9A3}" type="presOf" srcId="{26E27ED7-9075-4411-A0F8-B73D68530DF1}" destId="{801B230B-C2A5-4531-8670-3131EDECCBC6}" srcOrd="0" destOrd="0" presId="urn:microsoft.com/office/officeart/2005/8/layout/hProcess9"/>
    <dgm:cxn modelId="{30850865-A775-4891-A1F0-FB4913D34BD4}" srcId="{2F26F5C4-0FF7-4A2E-BF80-D993F37C7596}" destId="{D602366B-6DE8-4879-852B-F57F1DC380B1}" srcOrd="2" destOrd="0" parTransId="{5BB52DAA-164A-4B01-8BC4-FFD05FFF52C5}" sibTransId="{E52AD725-0E1A-438B-8F02-90E10234F0AB}"/>
    <dgm:cxn modelId="{BF47E367-0DFF-4C10-B168-462B68EE1C44}" type="presOf" srcId="{2F26F5C4-0FF7-4A2E-BF80-D993F37C7596}" destId="{319E8367-BE3B-47E6-8674-14FE39B6C0E0}" srcOrd="0" destOrd="0" presId="urn:microsoft.com/office/officeart/2005/8/layout/hProcess9"/>
    <dgm:cxn modelId="{03A49B69-280E-4E87-9B2A-0F3ADAF3E409}" type="presOf" srcId="{B769824E-D2DB-425E-BD09-670A7DF6B9CD}" destId="{840F2BF9-A0B2-41CC-BED3-7C14D331E189}" srcOrd="0" destOrd="0" presId="urn:microsoft.com/office/officeart/2005/8/layout/hProcess9"/>
    <dgm:cxn modelId="{8B33224D-C020-4674-A4D5-EFF8C4A9B6EA}" type="presOf" srcId="{C3789B03-BF8D-4015-8E51-3669F697E611}" destId="{81C63E27-E63E-4120-8636-6FD6D6B179DF}" srcOrd="0" destOrd="0" presId="urn:microsoft.com/office/officeart/2005/8/layout/hProcess9"/>
    <dgm:cxn modelId="{D707058C-3F86-4004-A132-B0E955967EAB}" srcId="{2F26F5C4-0FF7-4A2E-BF80-D993F37C7596}" destId="{C3789B03-BF8D-4015-8E51-3669F697E611}" srcOrd="4" destOrd="0" parTransId="{8FE82B32-F54D-4CAE-8354-EFD7956783E3}" sibTransId="{54672EB5-15D0-4B68-A134-F2B6CB173B22}"/>
    <dgm:cxn modelId="{719520A6-A469-4FA1-9A81-A201676008A1}" type="presOf" srcId="{0F414928-AA48-4B66-9C01-41310820D39D}" destId="{CA6E2124-6666-4D54-8D2D-6D17B8C3881B}" srcOrd="0" destOrd="0" presId="urn:microsoft.com/office/officeart/2005/8/layout/hProcess9"/>
    <dgm:cxn modelId="{9E1FB7A8-5291-4153-9D6F-D8839FE37E8F}" srcId="{2F26F5C4-0FF7-4A2E-BF80-D993F37C7596}" destId="{B769824E-D2DB-425E-BD09-670A7DF6B9CD}" srcOrd="1" destOrd="0" parTransId="{6F5CBC74-2800-4645-883A-E9CEEB61FFD1}" sibTransId="{19B89778-C062-4FD6-8EAD-A80C5A8704F2}"/>
    <dgm:cxn modelId="{23B187FB-ECD9-444B-ADA8-39DBB7E92735}" srcId="{2F26F5C4-0FF7-4A2E-BF80-D993F37C7596}" destId="{0F414928-AA48-4B66-9C01-41310820D39D}" srcOrd="3" destOrd="0" parTransId="{FF4ADDC0-1E51-4220-B0B7-B0A1EA05774B}" sibTransId="{0AF6EAB8-6E4D-4067-85F6-A8A47896C3C0}"/>
    <dgm:cxn modelId="{729AAA68-BB90-4E9A-923F-52231E8B5C0B}" type="presParOf" srcId="{319E8367-BE3B-47E6-8674-14FE39B6C0E0}" destId="{DCCE2456-2D35-4636-A2E8-E9311EACC27B}" srcOrd="0" destOrd="0" presId="urn:microsoft.com/office/officeart/2005/8/layout/hProcess9"/>
    <dgm:cxn modelId="{DB450735-4FB1-4804-A4F4-C32E54C7C486}" type="presParOf" srcId="{319E8367-BE3B-47E6-8674-14FE39B6C0E0}" destId="{9A1F71AB-0B25-4B50-A9C2-3A9F22BBA755}" srcOrd="1" destOrd="0" presId="urn:microsoft.com/office/officeart/2005/8/layout/hProcess9"/>
    <dgm:cxn modelId="{2280EC64-69A8-4734-920B-06E7C1415F34}" type="presParOf" srcId="{9A1F71AB-0B25-4B50-A9C2-3A9F22BBA755}" destId="{801B230B-C2A5-4531-8670-3131EDECCBC6}" srcOrd="0" destOrd="0" presId="urn:microsoft.com/office/officeart/2005/8/layout/hProcess9"/>
    <dgm:cxn modelId="{6B85446E-4850-4195-8868-87283132CA9E}" type="presParOf" srcId="{9A1F71AB-0B25-4B50-A9C2-3A9F22BBA755}" destId="{4571A435-71D5-4A43-AC77-CA7260E03993}" srcOrd="1" destOrd="0" presId="urn:microsoft.com/office/officeart/2005/8/layout/hProcess9"/>
    <dgm:cxn modelId="{477D9D7F-6A01-4E45-8037-1278852022BD}" type="presParOf" srcId="{9A1F71AB-0B25-4B50-A9C2-3A9F22BBA755}" destId="{840F2BF9-A0B2-41CC-BED3-7C14D331E189}" srcOrd="2" destOrd="0" presId="urn:microsoft.com/office/officeart/2005/8/layout/hProcess9"/>
    <dgm:cxn modelId="{F21C31D4-FB02-45CA-B5C7-F3E2894111D3}" type="presParOf" srcId="{9A1F71AB-0B25-4B50-A9C2-3A9F22BBA755}" destId="{C12738B3-6C53-4042-9298-68414B1CFB65}" srcOrd="3" destOrd="0" presId="urn:microsoft.com/office/officeart/2005/8/layout/hProcess9"/>
    <dgm:cxn modelId="{D66DB4A7-3575-4492-BB17-58AC84ED0700}" type="presParOf" srcId="{9A1F71AB-0B25-4B50-A9C2-3A9F22BBA755}" destId="{92D169DC-9C19-4439-A030-9B5C8212E767}" srcOrd="4" destOrd="0" presId="urn:microsoft.com/office/officeart/2005/8/layout/hProcess9"/>
    <dgm:cxn modelId="{9C486AF0-B871-4EA0-A594-9791818698AA}" type="presParOf" srcId="{9A1F71AB-0B25-4B50-A9C2-3A9F22BBA755}" destId="{D04D5ABC-DCDB-4D11-9384-7AE2E78EF1BB}" srcOrd="5" destOrd="0" presId="urn:microsoft.com/office/officeart/2005/8/layout/hProcess9"/>
    <dgm:cxn modelId="{B07EEED5-3A05-44B4-889B-222438EAB659}" type="presParOf" srcId="{9A1F71AB-0B25-4B50-A9C2-3A9F22BBA755}" destId="{CA6E2124-6666-4D54-8D2D-6D17B8C3881B}" srcOrd="6" destOrd="0" presId="urn:microsoft.com/office/officeart/2005/8/layout/hProcess9"/>
    <dgm:cxn modelId="{FC78BF97-74DB-4F08-B8B1-547D453DE95A}" type="presParOf" srcId="{9A1F71AB-0B25-4B50-A9C2-3A9F22BBA755}" destId="{A0D32BF6-96D2-48C6-AF74-3265489BB207}" srcOrd="7" destOrd="0" presId="urn:microsoft.com/office/officeart/2005/8/layout/hProcess9"/>
    <dgm:cxn modelId="{060C50DE-31E4-4C36-BE3A-9BC0A68212D6}" type="presParOf" srcId="{9A1F71AB-0B25-4B50-A9C2-3A9F22BBA755}" destId="{81C63E27-E63E-4120-8636-6FD6D6B179DF}" srcOrd="8" destOrd="0" presId="urn:microsoft.com/office/officeart/2005/8/layout/hProcess9"/>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3AAF6-79A8-48BD-B4DB-B34B06039682}">
      <dsp:nvSpPr>
        <dsp:cNvPr id="0" name=""/>
        <dsp:cNvSpPr/>
      </dsp:nvSpPr>
      <dsp:spPr>
        <a:xfrm>
          <a:off x="731519" y="0"/>
          <a:ext cx="8290560" cy="4057286"/>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723AF6-79F1-40FF-AD4B-D9170FAFAB35}">
      <dsp:nvSpPr>
        <dsp:cNvPr id="0" name=""/>
        <dsp:cNvSpPr/>
      </dsp:nvSpPr>
      <dsp:spPr>
        <a:xfrm>
          <a:off x="4881" y="1217185"/>
          <a:ext cx="2347912" cy="1622914"/>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Power needs Forecast</a:t>
          </a:r>
        </a:p>
      </dsp:txBody>
      <dsp:txXfrm>
        <a:off x="84105" y="1296409"/>
        <a:ext cx="2189464" cy="1464466"/>
      </dsp:txXfrm>
    </dsp:sp>
    <dsp:sp modelId="{E13172CF-339A-4623-9217-E3F6CBCE12E3}">
      <dsp:nvSpPr>
        <dsp:cNvPr id="0" name=""/>
        <dsp:cNvSpPr/>
      </dsp:nvSpPr>
      <dsp:spPr>
        <a:xfrm>
          <a:off x="2470189" y="1217185"/>
          <a:ext cx="2347912" cy="1622914"/>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Solar power generation prediction</a:t>
          </a:r>
        </a:p>
      </dsp:txBody>
      <dsp:txXfrm>
        <a:off x="2549413" y="1296409"/>
        <a:ext cx="2189464" cy="1464466"/>
      </dsp:txXfrm>
    </dsp:sp>
    <dsp:sp modelId="{29D99B6E-8DFB-4FCE-B64C-50784AFF67E5}">
      <dsp:nvSpPr>
        <dsp:cNvPr id="0" name=""/>
        <dsp:cNvSpPr/>
      </dsp:nvSpPr>
      <dsp:spPr>
        <a:xfrm>
          <a:off x="4935497" y="1217185"/>
          <a:ext cx="2347912" cy="1622914"/>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Forecast power Price</a:t>
          </a:r>
        </a:p>
      </dsp:txBody>
      <dsp:txXfrm>
        <a:off x="5014721" y="1296409"/>
        <a:ext cx="2189464" cy="1464466"/>
      </dsp:txXfrm>
    </dsp:sp>
    <dsp:sp modelId="{8C5E1482-166A-402A-B448-89896C7DCC03}">
      <dsp:nvSpPr>
        <dsp:cNvPr id="0" name=""/>
        <dsp:cNvSpPr/>
      </dsp:nvSpPr>
      <dsp:spPr>
        <a:xfrm>
          <a:off x="7400805" y="1217185"/>
          <a:ext cx="2347912" cy="1622914"/>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Optimize: brown vs green</a:t>
          </a:r>
        </a:p>
      </dsp:txBody>
      <dsp:txXfrm>
        <a:off x="7480029" y="1296409"/>
        <a:ext cx="2189464" cy="1464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E2456-2D35-4636-A2E8-E9311EACC27B}">
      <dsp:nvSpPr>
        <dsp:cNvPr id="0" name=""/>
        <dsp:cNvSpPr/>
      </dsp:nvSpPr>
      <dsp:spPr>
        <a:xfrm>
          <a:off x="592474" y="0"/>
          <a:ext cx="6714706" cy="1952192"/>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0F2BF9-A0B2-41CC-BED3-7C14D331E189}">
      <dsp:nvSpPr>
        <dsp:cNvPr id="0" name=""/>
        <dsp:cNvSpPr/>
      </dsp:nvSpPr>
      <dsp:spPr>
        <a:xfrm>
          <a:off x="1291305" y="576029"/>
          <a:ext cx="2369896" cy="780876"/>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Data preparation</a:t>
          </a:r>
        </a:p>
      </dsp:txBody>
      <dsp:txXfrm>
        <a:off x="1329424" y="614148"/>
        <a:ext cx="2293658" cy="704638"/>
      </dsp:txXfrm>
    </dsp:sp>
    <dsp:sp modelId="{F41F9871-D78A-42CB-BF93-B96C94D314C8}">
      <dsp:nvSpPr>
        <dsp:cNvPr id="0" name=""/>
        <dsp:cNvSpPr/>
      </dsp:nvSpPr>
      <dsp:spPr>
        <a:xfrm>
          <a:off x="4147318" y="585657"/>
          <a:ext cx="2369896" cy="780876"/>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Machine Learning Models</a:t>
          </a:r>
        </a:p>
      </dsp:txBody>
      <dsp:txXfrm>
        <a:off x="4185437" y="623776"/>
        <a:ext cx="2293658" cy="7046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E2456-2D35-4636-A2E8-E9311EACC27B}">
      <dsp:nvSpPr>
        <dsp:cNvPr id="0" name=""/>
        <dsp:cNvSpPr/>
      </dsp:nvSpPr>
      <dsp:spPr>
        <a:xfrm>
          <a:off x="1" y="0"/>
          <a:ext cx="7899651" cy="1276057"/>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1B230B-C2A5-4531-8670-3131EDECCBC6}">
      <dsp:nvSpPr>
        <dsp:cNvPr id="0" name=""/>
        <dsp:cNvSpPr/>
      </dsp:nvSpPr>
      <dsp:spPr>
        <a:xfrm>
          <a:off x="5262" y="382817"/>
          <a:ext cx="1624950" cy="510422"/>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cleaning &amp; pattern identification</a:t>
          </a:r>
        </a:p>
      </dsp:txBody>
      <dsp:txXfrm>
        <a:off x="30179" y="407734"/>
        <a:ext cx="1575116" cy="460588"/>
      </dsp:txXfrm>
    </dsp:sp>
    <dsp:sp modelId="{840F2BF9-A0B2-41CC-BED3-7C14D331E189}">
      <dsp:nvSpPr>
        <dsp:cNvPr id="0" name=""/>
        <dsp:cNvSpPr/>
      </dsp:nvSpPr>
      <dsp:spPr>
        <a:xfrm>
          <a:off x="1802314" y="376523"/>
          <a:ext cx="1342324" cy="510422"/>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preparation</a:t>
          </a:r>
        </a:p>
      </dsp:txBody>
      <dsp:txXfrm>
        <a:off x="1827231" y="401440"/>
        <a:ext cx="1292490" cy="460588"/>
      </dsp:txXfrm>
    </dsp:sp>
    <dsp:sp modelId="{92D169DC-9C19-4439-A030-9B5C8212E767}">
      <dsp:nvSpPr>
        <dsp:cNvPr id="0" name=""/>
        <dsp:cNvSpPr/>
      </dsp:nvSpPr>
      <dsp:spPr>
        <a:xfrm>
          <a:off x="3419978" y="382817"/>
          <a:ext cx="1342324" cy="510422"/>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Sliding window creation</a:t>
          </a:r>
        </a:p>
      </dsp:txBody>
      <dsp:txXfrm>
        <a:off x="3444895" y="407734"/>
        <a:ext cx="1292490" cy="460588"/>
      </dsp:txXfrm>
    </dsp:sp>
    <dsp:sp modelId="{CA6E2124-6666-4D54-8D2D-6D17B8C3881B}">
      <dsp:nvSpPr>
        <dsp:cNvPr id="0" name=""/>
        <dsp:cNvSpPr/>
      </dsp:nvSpPr>
      <dsp:spPr>
        <a:xfrm>
          <a:off x="4986023" y="382817"/>
          <a:ext cx="1342324" cy="510422"/>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Model training</a:t>
          </a:r>
        </a:p>
      </dsp:txBody>
      <dsp:txXfrm>
        <a:off x="5010940" y="407734"/>
        <a:ext cx="1292490" cy="460588"/>
      </dsp:txXfrm>
    </dsp:sp>
    <dsp:sp modelId="{81C63E27-E63E-4120-8636-6FD6D6B179DF}">
      <dsp:nvSpPr>
        <dsp:cNvPr id="0" name=""/>
        <dsp:cNvSpPr/>
      </dsp:nvSpPr>
      <dsp:spPr>
        <a:xfrm>
          <a:off x="6552068" y="382817"/>
          <a:ext cx="1342324" cy="510422"/>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Ensemble models*</a:t>
          </a:r>
        </a:p>
      </dsp:txBody>
      <dsp:txXfrm>
        <a:off x="6576985" y="407734"/>
        <a:ext cx="1292490" cy="46058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anding - Default">
    <p:spTree>
      <p:nvGrpSpPr>
        <p:cNvPr id="1" name=""/>
        <p:cNvGrpSpPr/>
        <p:nvPr/>
      </p:nvGrpSpPr>
      <p:grpSpPr>
        <a:xfrm>
          <a:off x="0" y="0"/>
          <a:ext cx="0" cy="0"/>
          <a:chOff x="0" y="0"/>
          <a:chExt cx="0" cy="0"/>
        </a:xfrm>
      </p:grpSpPr>
      <p:sp>
        <p:nvSpPr>
          <p:cNvPr id="60" name="Text Placeholder 68"/>
          <p:cNvSpPr>
            <a:spLocks noGrp="1"/>
          </p:cNvSpPr>
          <p:nvPr>
            <p:ph type="body" sz="quarter" idx="15"/>
          </p:nvPr>
        </p:nvSpPr>
        <p:spPr>
          <a:xfrm>
            <a:off x="685799" y="1634250"/>
            <a:ext cx="6347461" cy="2099549"/>
          </a:xfrm>
          <a:prstGeom prst="rect">
            <a:avLst/>
          </a:prstGeom>
        </p:spPr>
        <p:txBody>
          <a:bodyPr anchor="b">
            <a:noAutofit/>
          </a:bodyPr>
          <a:lstStyle>
            <a:lvl1pPr marL="0" indent="0">
              <a:lnSpc>
                <a:spcPct val="100000"/>
              </a:lnSpc>
              <a:buNone/>
              <a:defRPr sz="4400" spc="-150">
                <a:gradFill>
                  <a:gsLst>
                    <a:gs pos="0">
                      <a:srgbClr val="3DB44A"/>
                    </a:gs>
                    <a:gs pos="78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edit Master text styles</a:t>
            </a:r>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13110" t="40351" b="8671"/>
          <a:stretch/>
        </p:blipFill>
        <p:spPr>
          <a:xfrm flipV="1">
            <a:off x="0" y="2877465"/>
            <a:ext cx="12192000" cy="3980533"/>
          </a:xfrm>
          <a:prstGeom prst="rect">
            <a:avLst/>
          </a:prstGeom>
        </p:spPr>
      </p:pic>
      <p:sp>
        <p:nvSpPr>
          <p:cNvPr id="103" name="Rectangle 102"/>
          <p:cNvSpPr/>
          <p:nvPr/>
        </p:nvSpPr>
        <p:spPr>
          <a:xfrm>
            <a:off x="1" y="4147781"/>
            <a:ext cx="5295899" cy="2710220"/>
          </a:xfrm>
          <a:prstGeom prst="rect">
            <a:avLst/>
          </a:prstGeom>
          <a:gradFill flip="none" rotWithShape="1">
            <a:gsLst>
              <a:gs pos="43000">
                <a:srgbClr val="FAFCFE">
                  <a:alpha val="61000"/>
                </a:srgbClr>
              </a:gs>
              <a:gs pos="0">
                <a:schemeClr val="accent1">
                  <a:lumMod val="5000"/>
                  <a:lumOff val="95000"/>
                  <a:alpha val="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 Placeholder 71"/>
          <p:cNvSpPr>
            <a:spLocks noGrp="1"/>
          </p:cNvSpPr>
          <p:nvPr>
            <p:ph type="body" sz="quarter" idx="16" hasCustomPrompt="1"/>
          </p:nvPr>
        </p:nvSpPr>
        <p:spPr>
          <a:xfrm>
            <a:off x="7372525" y="2928354"/>
            <a:ext cx="4111567" cy="492774"/>
          </a:xfrm>
          <a:prstGeom prst="rect">
            <a:avLst/>
          </a:prstGeom>
        </p:spPr>
        <p:txBody>
          <a:bodyPr anchor="b">
            <a:normAutofit/>
          </a:bodyPr>
          <a:lstStyle>
            <a:lvl1pPr marL="0" indent="0" algn="r">
              <a:buNone/>
              <a:defRPr sz="2000">
                <a:solidFill>
                  <a:schemeClr val="tx1">
                    <a:lumMod val="65000"/>
                    <a:lumOff val="35000"/>
                  </a:schemeClr>
                </a:solidFill>
                <a:latin typeface="+mn-lt"/>
                <a:cs typeface="Segoe UI Light" panose="020B0502040204020203" pitchFamily="34" charset="0"/>
              </a:defRPr>
            </a:lvl1pPr>
          </a:lstStyle>
          <a:p>
            <a:pPr lvl="0"/>
            <a:r>
              <a:rPr lang="en-US"/>
              <a:t>Click to add presenter’s name</a:t>
            </a:r>
          </a:p>
        </p:txBody>
      </p:sp>
      <p:sp>
        <p:nvSpPr>
          <p:cNvPr id="63" name="Text Placeholder 71"/>
          <p:cNvSpPr>
            <a:spLocks noGrp="1"/>
          </p:cNvSpPr>
          <p:nvPr>
            <p:ph type="body" sz="quarter" idx="17" hasCustomPrompt="1"/>
          </p:nvPr>
        </p:nvSpPr>
        <p:spPr>
          <a:xfrm>
            <a:off x="7372525" y="3446528"/>
            <a:ext cx="4111567" cy="279343"/>
          </a:xfrm>
          <a:prstGeom prst="rect">
            <a:avLst/>
          </a:prstGeom>
        </p:spPr>
        <p:txBody>
          <a:bodyPr>
            <a:noAutofit/>
          </a:bodyPr>
          <a:lstStyle>
            <a:lvl1pPr marL="0" indent="0" algn="r">
              <a:buNone/>
              <a:defRPr sz="1400">
                <a:solidFill>
                  <a:schemeClr val="bg1">
                    <a:lumMod val="50000"/>
                  </a:schemeClr>
                </a:solidFill>
                <a:latin typeface="+mn-lt"/>
                <a:cs typeface="Segoe UI" panose="020B0502040204020203" pitchFamily="34" charset="0"/>
              </a:defRPr>
            </a:lvl1pPr>
          </a:lstStyle>
          <a:p>
            <a:pPr lvl="0"/>
            <a:r>
              <a:rPr lang="en-US"/>
              <a:t>Click to add presenter’s designation</a:t>
            </a:r>
          </a:p>
        </p:txBody>
      </p:sp>
      <p:sp>
        <p:nvSpPr>
          <p:cNvPr id="72" name="Text Placeholder 71"/>
          <p:cNvSpPr>
            <a:spLocks noGrp="1"/>
          </p:cNvSpPr>
          <p:nvPr>
            <p:ph type="body" sz="quarter" idx="19" hasCustomPrompt="1"/>
          </p:nvPr>
        </p:nvSpPr>
        <p:spPr>
          <a:xfrm>
            <a:off x="7372525" y="6525770"/>
            <a:ext cx="4111567" cy="296536"/>
          </a:xfrm>
          <a:prstGeom prst="rect">
            <a:avLst/>
          </a:prstGeom>
        </p:spPr>
        <p:txBody>
          <a:bodyPr>
            <a:noAutofit/>
          </a:bodyPr>
          <a:lstStyle>
            <a:lvl1pPr marL="0" indent="0" algn="r">
              <a:buNone/>
              <a:defRPr sz="1000">
                <a:solidFill>
                  <a:schemeClr val="bg1">
                    <a:lumMod val="50000"/>
                  </a:schemeClr>
                </a:solidFill>
                <a:latin typeface="+mn-lt"/>
                <a:cs typeface="Segoe UI" panose="020B0502040204020203" pitchFamily="34" charset="0"/>
              </a:defRPr>
            </a:lvl1pPr>
          </a:lstStyle>
          <a:p>
            <a:pPr lvl="0"/>
            <a:r>
              <a:rPr lang="en-US"/>
              <a:t>Month, Year  - E.g. June, 2017</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2151" y="357267"/>
            <a:ext cx="3204916" cy="1255744"/>
          </a:xfrm>
          <a:prstGeom prst="rect">
            <a:avLst/>
          </a:prstGeom>
        </p:spPr>
      </p:pic>
    </p:spTree>
    <p:extLst>
      <p:ext uri="{BB962C8B-B14F-4D97-AF65-F5344CB8AC3E}">
        <p14:creationId xmlns:p14="http://schemas.microsoft.com/office/powerpoint/2010/main" val="85248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with Caption 2">
    <p:spTree>
      <p:nvGrpSpPr>
        <p:cNvPr id="1" name=""/>
        <p:cNvGrpSpPr/>
        <p:nvPr/>
      </p:nvGrpSpPr>
      <p:grpSpPr>
        <a:xfrm>
          <a:off x="0" y="0"/>
          <a:ext cx="0" cy="0"/>
          <a:chOff x="0" y="0"/>
          <a:chExt cx="0" cy="0"/>
        </a:xfrm>
      </p:grpSpPr>
      <p:sp>
        <p:nvSpPr>
          <p:cNvPr id="61" name="Content Placeholder 2"/>
          <p:cNvSpPr>
            <a:spLocks noGrp="1"/>
          </p:cNvSpPr>
          <p:nvPr>
            <p:ph idx="1"/>
          </p:nvPr>
        </p:nvSpPr>
        <p:spPr>
          <a:xfrm>
            <a:off x="5183188" y="987425"/>
            <a:ext cx="6627812" cy="4873625"/>
          </a:xfrm>
        </p:spPr>
        <p:txBody>
          <a:bodyPr>
            <a:normAutofit/>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2" name="Text Placeholder 3"/>
          <p:cNvSpPr>
            <a:spLocks noGrp="1"/>
          </p:cNvSpPr>
          <p:nvPr>
            <p:ph type="body" sz="half" idx="2"/>
          </p:nvPr>
        </p:nvSpPr>
        <p:spPr>
          <a:xfrm>
            <a:off x="371475" y="3038928"/>
            <a:ext cx="4400550" cy="2830059"/>
          </a:xfrm>
        </p:spPr>
        <p:txBody>
          <a:bodyPr/>
          <a:lstStyle>
            <a:lvl1pPr marL="0" indent="0">
              <a:buNone/>
              <a:defRPr sz="16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3" name="Rectangle 62"/>
          <p:cNvSpPr/>
          <p:nvPr/>
        </p:nvSpPr>
        <p:spPr>
          <a:xfrm>
            <a:off x="0" y="2842986"/>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0" y="638629"/>
            <a:ext cx="1480457" cy="1018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p:cNvSpPr>
            <a:spLocks noGrp="1"/>
          </p:cNvSpPr>
          <p:nvPr>
            <p:ph type="title"/>
          </p:nvPr>
        </p:nvSpPr>
        <p:spPr>
          <a:xfrm>
            <a:off x="371475" y="457200"/>
            <a:ext cx="4400550" cy="2215044"/>
          </a:xfrm>
        </p:spPr>
        <p:txBody>
          <a:bodyPr anchor="b">
            <a:noAutofit/>
          </a:bodyPr>
          <a:lstStyle>
            <a:lvl1pPr>
              <a:defRPr sz="4000"/>
            </a:lvl1pPr>
          </a:lstStyle>
          <a:p>
            <a:r>
              <a:rPr lang="en-US"/>
              <a:t>Click to edit Master title style</a:t>
            </a:r>
          </a:p>
        </p:txBody>
      </p:sp>
      <p:sp>
        <p:nvSpPr>
          <p:cNvPr id="2" name="Slide Number Placeholder 1"/>
          <p:cNvSpPr>
            <a:spLocks noGrp="1"/>
          </p:cNvSpPr>
          <p:nvPr>
            <p:ph type="sldNum" sz="quarter" idx="10"/>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50438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5" name="Rectangle 4"/>
          <p:cNvSpPr/>
          <p:nvPr/>
        </p:nvSpPr>
        <p:spPr>
          <a:xfrm>
            <a:off x="-1" y="4476750"/>
            <a:ext cx="12192001" cy="238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5400000">
            <a:off x="9416832" y="452981"/>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827314"/>
            <a:ext cx="1117600" cy="899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 y="-96134"/>
            <a:ext cx="12192001" cy="238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Vertical Title 1"/>
          <p:cNvSpPr>
            <a:spLocks noGrp="1"/>
          </p:cNvSpPr>
          <p:nvPr>
            <p:ph type="title" orient="vert" hasCustomPrompt="1"/>
          </p:nvPr>
        </p:nvSpPr>
        <p:spPr>
          <a:xfrm>
            <a:off x="10515600" y="365124"/>
            <a:ext cx="1295399" cy="4388177"/>
          </a:xfrm>
        </p:spPr>
        <p:txBody>
          <a:bodyPr vert="eaVert" anchor="b"/>
          <a:lstStyle>
            <a:lvl1pPr>
              <a:lnSpc>
                <a:spcPct val="100000"/>
              </a:lnSpc>
              <a:defRPr/>
            </a:lvl1pPr>
          </a:lstStyle>
          <a:p>
            <a:r>
              <a:rPr lang="en-US"/>
              <a:t>Click to edit Master title style </a:t>
            </a:r>
          </a:p>
        </p:txBody>
      </p:sp>
      <p:sp>
        <p:nvSpPr>
          <p:cNvPr id="72" name="Rectangle 71"/>
          <p:cNvSpPr/>
          <p:nvPr/>
        </p:nvSpPr>
        <p:spPr>
          <a:xfrm rot="5400000">
            <a:off x="10015002" y="356847"/>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189686" y="3189685"/>
            <a:ext cx="6858002" cy="478631"/>
          </a:xfrm>
          <a:prstGeom prst="rect">
            <a:avLst/>
          </a:prstGeom>
        </p:spPr>
      </p:pic>
      <p:sp>
        <p:nvSpPr>
          <p:cNvPr id="16" name="TextBox 15"/>
          <p:cNvSpPr txBox="1"/>
          <p:nvPr/>
        </p:nvSpPr>
        <p:spPr>
          <a:xfrm rot="5400000">
            <a:off x="-1081166" y="4802912"/>
            <a:ext cx="2844800" cy="246221"/>
          </a:xfrm>
          <a:prstGeom prst="rect">
            <a:avLst/>
          </a:prstGeom>
          <a:noFill/>
        </p:spPr>
        <p:txBody>
          <a:bodyPr wrap="square" rtlCol="0">
            <a:spAutoFit/>
          </a:bodyPr>
          <a:lstStyle/>
          <a:p>
            <a:pPr algn="r"/>
            <a:r>
              <a:rPr lang="en-IN" sz="1000">
                <a:solidFill>
                  <a:schemeClr val="bg1">
                    <a:lumMod val="50000"/>
                  </a:schemeClr>
                </a:solidFill>
                <a:latin typeface="Segoe UI" panose="020B0502040204020203" pitchFamily="34" charset="0"/>
                <a:cs typeface="Segoe UI" panose="020B0502040204020203" pitchFamily="34" charset="0"/>
              </a:rPr>
              <a:t>Confidential – www.happiestminds.com</a:t>
            </a:r>
            <a:endParaRPr lang="en-US" sz="1000">
              <a:solidFill>
                <a:schemeClr val="bg1">
                  <a:lumMod val="50000"/>
                </a:schemeClr>
              </a:solidFill>
              <a:latin typeface="Segoe UI" panose="020B0502040204020203" pitchFamily="34" charset="0"/>
              <a:cs typeface="Segoe UI" panose="020B0502040204020203" pitchFamily="34" charset="0"/>
            </a:endParaRPr>
          </a:p>
        </p:txBody>
      </p:sp>
      <p:sp>
        <p:nvSpPr>
          <p:cNvPr id="74" name="Content Placeholder 2"/>
          <p:cNvSpPr>
            <a:spLocks noGrp="1"/>
          </p:cNvSpPr>
          <p:nvPr>
            <p:ph idx="10"/>
          </p:nvPr>
        </p:nvSpPr>
        <p:spPr>
          <a:xfrm rot="5400000">
            <a:off x="2612619" y="-1565024"/>
            <a:ext cx="5890325" cy="9750628"/>
          </a:xfrm>
        </p:spPr>
        <p:txBody>
          <a:bodyPr>
            <a:normAutofit/>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11"/>
          </p:nvPr>
        </p:nvSpPr>
        <p:spPr>
          <a:xfrm rot="5400000">
            <a:off x="-1023740" y="2274674"/>
            <a:ext cx="2743200" cy="365125"/>
          </a:xfrm>
        </p:spPr>
        <p:txBody>
          <a:bodyPr/>
          <a:lstStyle/>
          <a:p>
            <a:fld id="{2ADF02F0-7A45-4BFB-A264-947079AA91A4}" type="slidenum">
              <a:rPr lang="en-US" smtClean="0"/>
              <a:t>‹#›</a:t>
            </a:fld>
            <a:endParaRPr lang="en-US"/>
          </a:p>
        </p:txBody>
      </p:sp>
      <p:grpSp>
        <p:nvGrpSpPr>
          <p:cNvPr id="73" name="Group 4"/>
          <p:cNvGrpSpPr>
            <a:grpSpLocks noChangeAspect="1"/>
          </p:cNvGrpSpPr>
          <p:nvPr/>
        </p:nvGrpSpPr>
        <p:grpSpPr bwMode="auto">
          <a:xfrm rot="5400000">
            <a:off x="10898149" y="5339075"/>
            <a:ext cx="1367170" cy="458530"/>
            <a:chOff x="-1682" y="309"/>
            <a:chExt cx="11044" cy="3704"/>
          </a:xfrm>
        </p:grpSpPr>
        <p:sp>
          <p:nvSpPr>
            <p:cNvPr id="75" name="Freeform 5"/>
            <p:cNvSpPr>
              <a:spLocks noEditPoints="1"/>
            </p:cNvSpPr>
            <p:nvPr/>
          </p:nvSpPr>
          <p:spPr bwMode="auto">
            <a:xfrm>
              <a:off x="2152" y="3360"/>
              <a:ext cx="7210" cy="653"/>
            </a:xfrm>
            <a:custGeom>
              <a:avLst/>
              <a:gdLst>
                <a:gd name="T0" fmla="*/ 80 w 3050"/>
                <a:gd name="T1" fmla="*/ 217 h 276"/>
                <a:gd name="T2" fmla="*/ 0 w 3050"/>
                <a:gd name="T3" fmla="*/ 24 h 276"/>
                <a:gd name="T4" fmla="*/ 190 w 3050"/>
                <a:gd name="T5" fmla="*/ 8 h 276"/>
                <a:gd name="T6" fmla="*/ 190 w 3050"/>
                <a:gd name="T7" fmla="*/ 112 h 276"/>
                <a:gd name="T8" fmla="*/ 277 w 3050"/>
                <a:gd name="T9" fmla="*/ 217 h 276"/>
                <a:gd name="T10" fmla="*/ 319 w 3050"/>
                <a:gd name="T11" fmla="*/ 145 h 276"/>
                <a:gd name="T12" fmla="*/ 385 w 3050"/>
                <a:gd name="T13" fmla="*/ 201 h 276"/>
                <a:gd name="T14" fmla="*/ 380 w 3050"/>
                <a:gd name="T15" fmla="*/ 66 h 276"/>
                <a:gd name="T16" fmla="*/ 416 w 3050"/>
                <a:gd name="T17" fmla="*/ 132 h 276"/>
                <a:gd name="T18" fmla="*/ 598 w 3050"/>
                <a:gd name="T19" fmla="*/ 24 h 276"/>
                <a:gd name="T20" fmla="*/ 578 w 3050"/>
                <a:gd name="T21" fmla="*/ 130 h 276"/>
                <a:gd name="T22" fmla="*/ 694 w 3050"/>
                <a:gd name="T23" fmla="*/ 49 h 276"/>
                <a:gd name="T24" fmla="*/ 714 w 3050"/>
                <a:gd name="T25" fmla="*/ 24 h 276"/>
                <a:gd name="T26" fmla="*/ 803 w 3050"/>
                <a:gd name="T27" fmla="*/ 70 h 276"/>
                <a:gd name="T28" fmla="*/ 775 w 3050"/>
                <a:gd name="T29" fmla="*/ 17 h 276"/>
                <a:gd name="T30" fmla="*/ 926 w 3050"/>
                <a:gd name="T31" fmla="*/ 66 h 276"/>
                <a:gd name="T32" fmla="*/ 858 w 3050"/>
                <a:gd name="T33" fmla="*/ 217 h 276"/>
                <a:gd name="T34" fmla="*/ 945 w 3050"/>
                <a:gd name="T35" fmla="*/ 115 h 276"/>
                <a:gd name="T36" fmla="*/ 926 w 3050"/>
                <a:gd name="T37" fmla="*/ 66 h 276"/>
                <a:gd name="T38" fmla="*/ 1068 w 3050"/>
                <a:gd name="T39" fmla="*/ 220 h 276"/>
                <a:gd name="T40" fmla="*/ 1133 w 3050"/>
                <a:gd name="T41" fmla="*/ 10 h 276"/>
                <a:gd name="T42" fmla="*/ 1072 w 3050"/>
                <a:gd name="T43" fmla="*/ 202 h 276"/>
                <a:gd name="T44" fmla="*/ 1110 w 3050"/>
                <a:gd name="T45" fmla="*/ 178 h 276"/>
                <a:gd name="T46" fmla="*/ 1170 w 3050"/>
                <a:gd name="T47" fmla="*/ 88 h 276"/>
                <a:gd name="T48" fmla="*/ 1220 w 3050"/>
                <a:gd name="T49" fmla="*/ 88 h 276"/>
                <a:gd name="T50" fmla="*/ 1220 w 3050"/>
                <a:gd name="T51" fmla="*/ 48 h 276"/>
                <a:gd name="T52" fmla="*/ 1241 w 3050"/>
                <a:gd name="T53" fmla="*/ 8 h 276"/>
                <a:gd name="T54" fmla="*/ 1314 w 3050"/>
                <a:gd name="T55" fmla="*/ 173 h 276"/>
                <a:gd name="T56" fmla="*/ 1332 w 3050"/>
                <a:gd name="T57" fmla="*/ 220 h 276"/>
                <a:gd name="T58" fmla="*/ 1400 w 3050"/>
                <a:gd name="T59" fmla="*/ 70 h 276"/>
                <a:gd name="T60" fmla="*/ 1477 w 3050"/>
                <a:gd name="T61" fmla="*/ 188 h 276"/>
                <a:gd name="T62" fmla="*/ 1483 w 3050"/>
                <a:gd name="T63" fmla="*/ 220 h 276"/>
                <a:gd name="T64" fmla="*/ 1613 w 3050"/>
                <a:gd name="T65" fmla="*/ 217 h 276"/>
                <a:gd name="T66" fmla="*/ 1613 w 3050"/>
                <a:gd name="T67" fmla="*/ 217 h 276"/>
                <a:gd name="T68" fmla="*/ 1749 w 3050"/>
                <a:gd name="T69" fmla="*/ 217 h 276"/>
                <a:gd name="T70" fmla="*/ 1670 w 3050"/>
                <a:gd name="T71" fmla="*/ 24 h 276"/>
                <a:gd name="T72" fmla="*/ 1981 w 3050"/>
                <a:gd name="T73" fmla="*/ 41 h 276"/>
                <a:gd name="T74" fmla="*/ 1900 w 3050"/>
                <a:gd name="T75" fmla="*/ 121 h 276"/>
                <a:gd name="T76" fmla="*/ 1981 w 3050"/>
                <a:gd name="T77" fmla="*/ 200 h 276"/>
                <a:gd name="T78" fmla="*/ 2183 w 3050"/>
                <a:gd name="T79" fmla="*/ 143 h 276"/>
                <a:gd name="T80" fmla="*/ 2119 w 3050"/>
                <a:gd name="T81" fmla="*/ 85 h 276"/>
                <a:gd name="T82" fmla="*/ 2329 w 3050"/>
                <a:gd name="T83" fmla="*/ 94 h 276"/>
                <a:gd name="T84" fmla="*/ 2227 w 3050"/>
                <a:gd name="T85" fmla="*/ 70 h 276"/>
                <a:gd name="T86" fmla="*/ 2287 w 3050"/>
                <a:gd name="T87" fmla="*/ 85 h 276"/>
                <a:gd name="T88" fmla="*/ 2332 w 3050"/>
                <a:gd name="T89" fmla="*/ 112 h 276"/>
                <a:gd name="T90" fmla="*/ 2413 w 3050"/>
                <a:gd name="T91" fmla="*/ 217 h 276"/>
                <a:gd name="T92" fmla="*/ 2489 w 3050"/>
                <a:gd name="T93" fmla="*/ 90 h 276"/>
                <a:gd name="T94" fmla="*/ 2490 w 3050"/>
                <a:gd name="T95" fmla="*/ 273 h 276"/>
                <a:gd name="T96" fmla="*/ 2532 w 3050"/>
                <a:gd name="T97" fmla="*/ 66 h 276"/>
                <a:gd name="T98" fmla="*/ 2527 w 3050"/>
                <a:gd name="T99" fmla="*/ 85 h 276"/>
                <a:gd name="T100" fmla="*/ 2729 w 3050"/>
                <a:gd name="T101" fmla="*/ 115 h 276"/>
                <a:gd name="T102" fmla="*/ 2674 w 3050"/>
                <a:gd name="T103" fmla="*/ 86 h 276"/>
                <a:gd name="T104" fmla="*/ 2618 w 3050"/>
                <a:gd name="T105" fmla="*/ 176 h 276"/>
                <a:gd name="T106" fmla="*/ 2742 w 3050"/>
                <a:gd name="T107" fmla="*/ 204 h 276"/>
                <a:gd name="T108" fmla="*/ 2643 w 3050"/>
                <a:gd name="T109" fmla="*/ 175 h 276"/>
                <a:gd name="T110" fmla="*/ 2852 w 3050"/>
                <a:gd name="T111" fmla="*/ 66 h 276"/>
                <a:gd name="T112" fmla="*/ 2784 w 3050"/>
                <a:gd name="T113" fmla="*/ 217 h 276"/>
                <a:gd name="T114" fmla="*/ 2871 w 3050"/>
                <a:gd name="T115" fmla="*/ 115 h 276"/>
                <a:gd name="T116" fmla="*/ 2852 w 3050"/>
                <a:gd name="T117" fmla="*/ 66 h 276"/>
                <a:gd name="T118" fmla="*/ 2920 w 3050"/>
                <a:gd name="T119" fmla="*/ 70 h 276"/>
                <a:gd name="T120" fmla="*/ 2934 w 3050"/>
                <a:gd name="T121"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50" h="276">
                  <a:moveTo>
                    <a:pt x="0" y="45"/>
                  </a:moveTo>
                  <a:cubicBezTo>
                    <a:pt x="55" y="45"/>
                    <a:pt x="55" y="45"/>
                    <a:pt x="55" y="45"/>
                  </a:cubicBezTo>
                  <a:cubicBezTo>
                    <a:pt x="55" y="217"/>
                    <a:pt x="55" y="217"/>
                    <a:pt x="55" y="217"/>
                  </a:cubicBezTo>
                  <a:cubicBezTo>
                    <a:pt x="80" y="217"/>
                    <a:pt x="80" y="217"/>
                    <a:pt x="80" y="217"/>
                  </a:cubicBezTo>
                  <a:cubicBezTo>
                    <a:pt x="80" y="45"/>
                    <a:pt x="80" y="45"/>
                    <a:pt x="80" y="45"/>
                  </a:cubicBezTo>
                  <a:cubicBezTo>
                    <a:pt x="134" y="45"/>
                    <a:pt x="134" y="45"/>
                    <a:pt x="134" y="45"/>
                  </a:cubicBezTo>
                  <a:cubicBezTo>
                    <a:pt x="136" y="24"/>
                    <a:pt x="136" y="24"/>
                    <a:pt x="136" y="24"/>
                  </a:cubicBezTo>
                  <a:cubicBezTo>
                    <a:pt x="0" y="24"/>
                    <a:pt x="0" y="24"/>
                    <a:pt x="0" y="24"/>
                  </a:cubicBezTo>
                  <a:lnTo>
                    <a:pt x="0" y="45"/>
                  </a:lnTo>
                  <a:close/>
                  <a:moveTo>
                    <a:pt x="235" y="66"/>
                  </a:moveTo>
                  <a:cubicBezTo>
                    <a:pt x="216" y="66"/>
                    <a:pt x="201" y="76"/>
                    <a:pt x="190" y="91"/>
                  </a:cubicBezTo>
                  <a:cubicBezTo>
                    <a:pt x="190" y="8"/>
                    <a:pt x="190" y="8"/>
                    <a:pt x="190" y="8"/>
                  </a:cubicBezTo>
                  <a:cubicBezTo>
                    <a:pt x="167" y="11"/>
                    <a:pt x="167" y="11"/>
                    <a:pt x="167" y="11"/>
                  </a:cubicBezTo>
                  <a:cubicBezTo>
                    <a:pt x="167" y="217"/>
                    <a:pt x="167" y="217"/>
                    <a:pt x="167" y="217"/>
                  </a:cubicBezTo>
                  <a:cubicBezTo>
                    <a:pt x="190" y="217"/>
                    <a:pt x="190" y="217"/>
                    <a:pt x="190" y="217"/>
                  </a:cubicBezTo>
                  <a:cubicBezTo>
                    <a:pt x="190" y="112"/>
                    <a:pt x="190" y="112"/>
                    <a:pt x="190" y="112"/>
                  </a:cubicBezTo>
                  <a:cubicBezTo>
                    <a:pt x="200" y="96"/>
                    <a:pt x="212" y="85"/>
                    <a:pt x="229" y="85"/>
                  </a:cubicBezTo>
                  <a:cubicBezTo>
                    <a:pt x="244" y="85"/>
                    <a:pt x="254" y="92"/>
                    <a:pt x="254" y="115"/>
                  </a:cubicBezTo>
                  <a:cubicBezTo>
                    <a:pt x="254" y="217"/>
                    <a:pt x="254" y="217"/>
                    <a:pt x="254" y="217"/>
                  </a:cubicBezTo>
                  <a:cubicBezTo>
                    <a:pt x="277" y="217"/>
                    <a:pt x="277" y="217"/>
                    <a:pt x="277" y="217"/>
                  </a:cubicBezTo>
                  <a:cubicBezTo>
                    <a:pt x="277" y="111"/>
                    <a:pt x="277" y="111"/>
                    <a:pt x="277" y="111"/>
                  </a:cubicBezTo>
                  <a:cubicBezTo>
                    <a:pt x="277" y="84"/>
                    <a:pt x="261" y="66"/>
                    <a:pt x="235" y="66"/>
                  </a:cubicBezTo>
                  <a:close/>
                  <a:moveTo>
                    <a:pt x="380" y="66"/>
                  </a:moveTo>
                  <a:cubicBezTo>
                    <a:pt x="342" y="66"/>
                    <a:pt x="319" y="99"/>
                    <a:pt x="319" y="145"/>
                  </a:cubicBezTo>
                  <a:cubicBezTo>
                    <a:pt x="319" y="191"/>
                    <a:pt x="343" y="220"/>
                    <a:pt x="384" y="220"/>
                  </a:cubicBezTo>
                  <a:cubicBezTo>
                    <a:pt x="404" y="220"/>
                    <a:pt x="420" y="213"/>
                    <a:pt x="434" y="202"/>
                  </a:cubicBezTo>
                  <a:cubicBezTo>
                    <a:pt x="424" y="188"/>
                    <a:pt x="424" y="188"/>
                    <a:pt x="424" y="188"/>
                  </a:cubicBezTo>
                  <a:cubicBezTo>
                    <a:pt x="411" y="197"/>
                    <a:pt x="400" y="201"/>
                    <a:pt x="385" y="201"/>
                  </a:cubicBezTo>
                  <a:cubicBezTo>
                    <a:pt x="363" y="201"/>
                    <a:pt x="346" y="187"/>
                    <a:pt x="344" y="151"/>
                  </a:cubicBezTo>
                  <a:cubicBezTo>
                    <a:pt x="439" y="151"/>
                    <a:pt x="439" y="151"/>
                    <a:pt x="439" y="151"/>
                  </a:cubicBezTo>
                  <a:cubicBezTo>
                    <a:pt x="439" y="148"/>
                    <a:pt x="440" y="144"/>
                    <a:pt x="440" y="139"/>
                  </a:cubicBezTo>
                  <a:cubicBezTo>
                    <a:pt x="440" y="94"/>
                    <a:pt x="419" y="66"/>
                    <a:pt x="380" y="66"/>
                  </a:cubicBezTo>
                  <a:close/>
                  <a:moveTo>
                    <a:pt x="416" y="134"/>
                  </a:moveTo>
                  <a:cubicBezTo>
                    <a:pt x="344" y="134"/>
                    <a:pt x="344" y="134"/>
                    <a:pt x="344" y="134"/>
                  </a:cubicBezTo>
                  <a:cubicBezTo>
                    <a:pt x="346" y="100"/>
                    <a:pt x="360" y="85"/>
                    <a:pt x="380" y="85"/>
                  </a:cubicBezTo>
                  <a:cubicBezTo>
                    <a:pt x="405" y="85"/>
                    <a:pt x="416" y="102"/>
                    <a:pt x="416" y="132"/>
                  </a:cubicBezTo>
                  <a:lnTo>
                    <a:pt x="416" y="134"/>
                  </a:lnTo>
                  <a:close/>
                  <a:moveTo>
                    <a:pt x="681" y="24"/>
                  </a:moveTo>
                  <a:cubicBezTo>
                    <a:pt x="640" y="167"/>
                    <a:pt x="640" y="167"/>
                    <a:pt x="640" y="167"/>
                  </a:cubicBezTo>
                  <a:cubicBezTo>
                    <a:pt x="598" y="24"/>
                    <a:pt x="598" y="24"/>
                    <a:pt x="598" y="24"/>
                  </a:cubicBezTo>
                  <a:cubicBezTo>
                    <a:pt x="565" y="24"/>
                    <a:pt x="565" y="24"/>
                    <a:pt x="565" y="24"/>
                  </a:cubicBezTo>
                  <a:cubicBezTo>
                    <a:pt x="549" y="217"/>
                    <a:pt x="549" y="217"/>
                    <a:pt x="549" y="217"/>
                  </a:cubicBezTo>
                  <a:cubicBezTo>
                    <a:pt x="572" y="217"/>
                    <a:pt x="572" y="217"/>
                    <a:pt x="572" y="217"/>
                  </a:cubicBezTo>
                  <a:cubicBezTo>
                    <a:pt x="578" y="130"/>
                    <a:pt x="578" y="130"/>
                    <a:pt x="578" y="130"/>
                  </a:cubicBezTo>
                  <a:cubicBezTo>
                    <a:pt x="581" y="102"/>
                    <a:pt x="583" y="71"/>
                    <a:pt x="583" y="49"/>
                  </a:cubicBezTo>
                  <a:cubicBezTo>
                    <a:pt x="628" y="195"/>
                    <a:pt x="628" y="195"/>
                    <a:pt x="628" y="195"/>
                  </a:cubicBezTo>
                  <a:cubicBezTo>
                    <a:pt x="651" y="195"/>
                    <a:pt x="651" y="195"/>
                    <a:pt x="651" y="195"/>
                  </a:cubicBezTo>
                  <a:cubicBezTo>
                    <a:pt x="694" y="49"/>
                    <a:pt x="694" y="49"/>
                    <a:pt x="694" y="49"/>
                  </a:cubicBezTo>
                  <a:cubicBezTo>
                    <a:pt x="695" y="65"/>
                    <a:pt x="697" y="98"/>
                    <a:pt x="700" y="129"/>
                  </a:cubicBezTo>
                  <a:cubicBezTo>
                    <a:pt x="707" y="217"/>
                    <a:pt x="707" y="217"/>
                    <a:pt x="707" y="217"/>
                  </a:cubicBezTo>
                  <a:cubicBezTo>
                    <a:pt x="730" y="217"/>
                    <a:pt x="730" y="217"/>
                    <a:pt x="730" y="217"/>
                  </a:cubicBezTo>
                  <a:cubicBezTo>
                    <a:pt x="714" y="24"/>
                    <a:pt x="714" y="24"/>
                    <a:pt x="714" y="24"/>
                  </a:cubicBezTo>
                  <a:lnTo>
                    <a:pt x="681" y="24"/>
                  </a:lnTo>
                  <a:close/>
                  <a:moveTo>
                    <a:pt x="780" y="217"/>
                  </a:moveTo>
                  <a:cubicBezTo>
                    <a:pt x="803" y="217"/>
                    <a:pt x="803" y="217"/>
                    <a:pt x="803" y="217"/>
                  </a:cubicBezTo>
                  <a:cubicBezTo>
                    <a:pt x="803" y="70"/>
                    <a:pt x="803" y="70"/>
                    <a:pt x="803" y="70"/>
                  </a:cubicBezTo>
                  <a:cubicBezTo>
                    <a:pt x="780" y="70"/>
                    <a:pt x="780" y="70"/>
                    <a:pt x="780" y="70"/>
                  </a:cubicBezTo>
                  <a:lnTo>
                    <a:pt x="780" y="217"/>
                  </a:lnTo>
                  <a:close/>
                  <a:moveTo>
                    <a:pt x="791" y="0"/>
                  </a:moveTo>
                  <a:cubicBezTo>
                    <a:pt x="782" y="0"/>
                    <a:pt x="775" y="7"/>
                    <a:pt x="775" y="17"/>
                  </a:cubicBezTo>
                  <a:cubicBezTo>
                    <a:pt x="775" y="26"/>
                    <a:pt x="782" y="33"/>
                    <a:pt x="791" y="33"/>
                  </a:cubicBezTo>
                  <a:cubicBezTo>
                    <a:pt x="801" y="33"/>
                    <a:pt x="808" y="26"/>
                    <a:pt x="808" y="17"/>
                  </a:cubicBezTo>
                  <a:cubicBezTo>
                    <a:pt x="808" y="7"/>
                    <a:pt x="801" y="0"/>
                    <a:pt x="791" y="0"/>
                  </a:cubicBezTo>
                  <a:close/>
                  <a:moveTo>
                    <a:pt x="926" y="66"/>
                  </a:moveTo>
                  <a:cubicBezTo>
                    <a:pt x="906" y="66"/>
                    <a:pt x="891" y="77"/>
                    <a:pt x="880" y="92"/>
                  </a:cubicBezTo>
                  <a:cubicBezTo>
                    <a:pt x="878" y="70"/>
                    <a:pt x="878" y="70"/>
                    <a:pt x="878" y="70"/>
                  </a:cubicBezTo>
                  <a:cubicBezTo>
                    <a:pt x="858" y="70"/>
                    <a:pt x="858" y="70"/>
                    <a:pt x="858" y="70"/>
                  </a:cubicBezTo>
                  <a:cubicBezTo>
                    <a:pt x="858" y="217"/>
                    <a:pt x="858" y="217"/>
                    <a:pt x="858" y="217"/>
                  </a:cubicBezTo>
                  <a:cubicBezTo>
                    <a:pt x="881" y="217"/>
                    <a:pt x="881" y="217"/>
                    <a:pt x="881" y="217"/>
                  </a:cubicBezTo>
                  <a:cubicBezTo>
                    <a:pt x="881" y="112"/>
                    <a:pt x="881" y="112"/>
                    <a:pt x="881" y="112"/>
                  </a:cubicBezTo>
                  <a:cubicBezTo>
                    <a:pt x="892" y="96"/>
                    <a:pt x="903" y="85"/>
                    <a:pt x="921" y="85"/>
                  </a:cubicBezTo>
                  <a:cubicBezTo>
                    <a:pt x="936" y="85"/>
                    <a:pt x="945" y="92"/>
                    <a:pt x="945" y="115"/>
                  </a:cubicBezTo>
                  <a:cubicBezTo>
                    <a:pt x="945" y="217"/>
                    <a:pt x="945" y="217"/>
                    <a:pt x="945" y="217"/>
                  </a:cubicBezTo>
                  <a:cubicBezTo>
                    <a:pt x="969" y="217"/>
                    <a:pt x="969" y="217"/>
                    <a:pt x="969" y="217"/>
                  </a:cubicBezTo>
                  <a:cubicBezTo>
                    <a:pt x="969" y="111"/>
                    <a:pt x="969" y="111"/>
                    <a:pt x="969" y="111"/>
                  </a:cubicBezTo>
                  <a:cubicBezTo>
                    <a:pt x="969" y="83"/>
                    <a:pt x="953" y="66"/>
                    <a:pt x="926" y="66"/>
                  </a:cubicBezTo>
                  <a:close/>
                  <a:moveTo>
                    <a:pt x="1110" y="85"/>
                  </a:moveTo>
                  <a:cubicBezTo>
                    <a:pt x="1101" y="75"/>
                    <a:pt x="1088" y="66"/>
                    <a:pt x="1070" y="66"/>
                  </a:cubicBezTo>
                  <a:cubicBezTo>
                    <a:pt x="1034" y="66"/>
                    <a:pt x="1012" y="99"/>
                    <a:pt x="1012" y="144"/>
                  </a:cubicBezTo>
                  <a:cubicBezTo>
                    <a:pt x="1012" y="190"/>
                    <a:pt x="1032" y="220"/>
                    <a:pt x="1068" y="220"/>
                  </a:cubicBezTo>
                  <a:cubicBezTo>
                    <a:pt x="1086" y="220"/>
                    <a:pt x="1101" y="211"/>
                    <a:pt x="1110" y="196"/>
                  </a:cubicBezTo>
                  <a:cubicBezTo>
                    <a:pt x="1113" y="217"/>
                    <a:pt x="1113" y="217"/>
                    <a:pt x="1113" y="217"/>
                  </a:cubicBezTo>
                  <a:cubicBezTo>
                    <a:pt x="1133" y="217"/>
                    <a:pt x="1133" y="217"/>
                    <a:pt x="1133" y="217"/>
                  </a:cubicBezTo>
                  <a:cubicBezTo>
                    <a:pt x="1133" y="10"/>
                    <a:pt x="1133" y="10"/>
                    <a:pt x="1133" y="10"/>
                  </a:cubicBezTo>
                  <a:cubicBezTo>
                    <a:pt x="1110" y="8"/>
                    <a:pt x="1110" y="8"/>
                    <a:pt x="1110" y="8"/>
                  </a:cubicBezTo>
                  <a:lnTo>
                    <a:pt x="1110" y="85"/>
                  </a:lnTo>
                  <a:close/>
                  <a:moveTo>
                    <a:pt x="1110" y="178"/>
                  </a:moveTo>
                  <a:cubicBezTo>
                    <a:pt x="1100" y="193"/>
                    <a:pt x="1090" y="202"/>
                    <a:pt x="1072" y="202"/>
                  </a:cubicBezTo>
                  <a:cubicBezTo>
                    <a:pt x="1050" y="202"/>
                    <a:pt x="1037" y="183"/>
                    <a:pt x="1037" y="144"/>
                  </a:cubicBezTo>
                  <a:cubicBezTo>
                    <a:pt x="1037" y="104"/>
                    <a:pt x="1052" y="85"/>
                    <a:pt x="1075" y="85"/>
                  </a:cubicBezTo>
                  <a:cubicBezTo>
                    <a:pt x="1090" y="85"/>
                    <a:pt x="1101" y="93"/>
                    <a:pt x="1110" y="105"/>
                  </a:cubicBezTo>
                  <a:lnTo>
                    <a:pt x="1110" y="178"/>
                  </a:lnTo>
                  <a:close/>
                  <a:moveTo>
                    <a:pt x="1196" y="49"/>
                  </a:moveTo>
                  <a:cubicBezTo>
                    <a:pt x="1196" y="70"/>
                    <a:pt x="1196" y="70"/>
                    <a:pt x="1196" y="70"/>
                  </a:cubicBezTo>
                  <a:cubicBezTo>
                    <a:pt x="1170" y="70"/>
                    <a:pt x="1170" y="70"/>
                    <a:pt x="1170" y="70"/>
                  </a:cubicBezTo>
                  <a:cubicBezTo>
                    <a:pt x="1170" y="88"/>
                    <a:pt x="1170" y="88"/>
                    <a:pt x="1170" y="88"/>
                  </a:cubicBezTo>
                  <a:cubicBezTo>
                    <a:pt x="1196" y="88"/>
                    <a:pt x="1196" y="88"/>
                    <a:pt x="1196" y="88"/>
                  </a:cubicBezTo>
                  <a:cubicBezTo>
                    <a:pt x="1196" y="217"/>
                    <a:pt x="1196" y="217"/>
                    <a:pt x="1196" y="217"/>
                  </a:cubicBezTo>
                  <a:cubicBezTo>
                    <a:pt x="1220" y="217"/>
                    <a:pt x="1220" y="217"/>
                    <a:pt x="1220" y="217"/>
                  </a:cubicBezTo>
                  <a:cubicBezTo>
                    <a:pt x="1220" y="88"/>
                    <a:pt x="1220" y="88"/>
                    <a:pt x="1220" y="88"/>
                  </a:cubicBezTo>
                  <a:cubicBezTo>
                    <a:pt x="1253" y="88"/>
                    <a:pt x="1253" y="88"/>
                    <a:pt x="1253" y="88"/>
                  </a:cubicBezTo>
                  <a:cubicBezTo>
                    <a:pt x="1256" y="70"/>
                    <a:pt x="1256" y="70"/>
                    <a:pt x="1256" y="70"/>
                  </a:cubicBezTo>
                  <a:cubicBezTo>
                    <a:pt x="1220" y="70"/>
                    <a:pt x="1220" y="70"/>
                    <a:pt x="1220" y="70"/>
                  </a:cubicBezTo>
                  <a:cubicBezTo>
                    <a:pt x="1220" y="48"/>
                    <a:pt x="1220" y="48"/>
                    <a:pt x="1220" y="48"/>
                  </a:cubicBezTo>
                  <a:cubicBezTo>
                    <a:pt x="1220" y="34"/>
                    <a:pt x="1226" y="27"/>
                    <a:pt x="1242" y="27"/>
                  </a:cubicBezTo>
                  <a:cubicBezTo>
                    <a:pt x="1250" y="27"/>
                    <a:pt x="1259" y="28"/>
                    <a:pt x="1268" y="32"/>
                  </a:cubicBezTo>
                  <a:cubicBezTo>
                    <a:pt x="1276" y="15"/>
                    <a:pt x="1276" y="15"/>
                    <a:pt x="1276" y="15"/>
                  </a:cubicBezTo>
                  <a:cubicBezTo>
                    <a:pt x="1264" y="10"/>
                    <a:pt x="1254" y="8"/>
                    <a:pt x="1241" y="8"/>
                  </a:cubicBezTo>
                  <a:cubicBezTo>
                    <a:pt x="1212" y="8"/>
                    <a:pt x="1196" y="24"/>
                    <a:pt x="1196" y="49"/>
                  </a:cubicBezTo>
                  <a:close/>
                  <a:moveTo>
                    <a:pt x="1377" y="175"/>
                  </a:moveTo>
                  <a:cubicBezTo>
                    <a:pt x="1368" y="191"/>
                    <a:pt x="1355" y="202"/>
                    <a:pt x="1338" y="202"/>
                  </a:cubicBezTo>
                  <a:cubicBezTo>
                    <a:pt x="1322" y="202"/>
                    <a:pt x="1314" y="194"/>
                    <a:pt x="1314" y="173"/>
                  </a:cubicBezTo>
                  <a:cubicBezTo>
                    <a:pt x="1314" y="70"/>
                    <a:pt x="1314" y="70"/>
                    <a:pt x="1314" y="70"/>
                  </a:cubicBezTo>
                  <a:cubicBezTo>
                    <a:pt x="1291" y="70"/>
                    <a:pt x="1291" y="70"/>
                    <a:pt x="1291" y="70"/>
                  </a:cubicBezTo>
                  <a:cubicBezTo>
                    <a:pt x="1291" y="175"/>
                    <a:pt x="1291" y="175"/>
                    <a:pt x="1291" y="175"/>
                  </a:cubicBezTo>
                  <a:cubicBezTo>
                    <a:pt x="1291" y="204"/>
                    <a:pt x="1306" y="220"/>
                    <a:pt x="1332" y="220"/>
                  </a:cubicBezTo>
                  <a:cubicBezTo>
                    <a:pt x="1353" y="220"/>
                    <a:pt x="1367" y="211"/>
                    <a:pt x="1378" y="193"/>
                  </a:cubicBezTo>
                  <a:cubicBezTo>
                    <a:pt x="1380" y="217"/>
                    <a:pt x="1380" y="217"/>
                    <a:pt x="1380" y="217"/>
                  </a:cubicBezTo>
                  <a:cubicBezTo>
                    <a:pt x="1400" y="217"/>
                    <a:pt x="1400" y="217"/>
                    <a:pt x="1400" y="217"/>
                  </a:cubicBezTo>
                  <a:cubicBezTo>
                    <a:pt x="1400" y="70"/>
                    <a:pt x="1400" y="70"/>
                    <a:pt x="1400" y="70"/>
                  </a:cubicBezTo>
                  <a:cubicBezTo>
                    <a:pt x="1377" y="70"/>
                    <a:pt x="1377" y="70"/>
                    <a:pt x="1377" y="70"/>
                  </a:cubicBezTo>
                  <a:lnTo>
                    <a:pt x="1377" y="175"/>
                  </a:lnTo>
                  <a:close/>
                  <a:moveTo>
                    <a:pt x="1487" y="201"/>
                  </a:moveTo>
                  <a:cubicBezTo>
                    <a:pt x="1480" y="201"/>
                    <a:pt x="1477" y="197"/>
                    <a:pt x="1477" y="188"/>
                  </a:cubicBezTo>
                  <a:cubicBezTo>
                    <a:pt x="1477" y="8"/>
                    <a:pt x="1477" y="8"/>
                    <a:pt x="1477" y="8"/>
                  </a:cubicBezTo>
                  <a:cubicBezTo>
                    <a:pt x="1453" y="10"/>
                    <a:pt x="1453" y="10"/>
                    <a:pt x="1453" y="10"/>
                  </a:cubicBezTo>
                  <a:cubicBezTo>
                    <a:pt x="1453" y="189"/>
                    <a:pt x="1453" y="189"/>
                    <a:pt x="1453" y="189"/>
                  </a:cubicBezTo>
                  <a:cubicBezTo>
                    <a:pt x="1453" y="209"/>
                    <a:pt x="1465" y="220"/>
                    <a:pt x="1483" y="220"/>
                  </a:cubicBezTo>
                  <a:cubicBezTo>
                    <a:pt x="1490" y="220"/>
                    <a:pt x="1497" y="218"/>
                    <a:pt x="1502" y="216"/>
                  </a:cubicBezTo>
                  <a:cubicBezTo>
                    <a:pt x="1496" y="199"/>
                    <a:pt x="1496" y="199"/>
                    <a:pt x="1496" y="199"/>
                  </a:cubicBezTo>
                  <a:cubicBezTo>
                    <a:pt x="1493" y="200"/>
                    <a:pt x="1490" y="201"/>
                    <a:pt x="1487" y="201"/>
                  </a:cubicBezTo>
                  <a:close/>
                  <a:moveTo>
                    <a:pt x="1613" y="217"/>
                  </a:moveTo>
                  <a:cubicBezTo>
                    <a:pt x="1637" y="217"/>
                    <a:pt x="1637" y="217"/>
                    <a:pt x="1637" y="217"/>
                  </a:cubicBezTo>
                  <a:cubicBezTo>
                    <a:pt x="1637" y="24"/>
                    <a:pt x="1637" y="24"/>
                    <a:pt x="1637" y="24"/>
                  </a:cubicBezTo>
                  <a:cubicBezTo>
                    <a:pt x="1613" y="24"/>
                    <a:pt x="1613" y="24"/>
                    <a:pt x="1613" y="24"/>
                  </a:cubicBezTo>
                  <a:lnTo>
                    <a:pt x="1613" y="217"/>
                  </a:lnTo>
                  <a:close/>
                  <a:moveTo>
                    <a:pt x="1670" y="45"/>
                  </a:moveTo>
                  <a:cubicBezTo>
                    <a:pt x="1725" y="45"/>
                    <a:pt x="1725" y="45"/>
                    <a:pt x="1725" y="45"/>
                  </a:cubicBezTo>
                  <a:cubicBezTo>
                    <a:pt x="1725" y="217"/>
                    <a:pt x="1725" y="217"/>
                    <a:pt x="1725" y="217"/>
                  </a:cubicBezTo>
                  <a:cubicBezTo>
                    <a:pt x="1749" y="217"/>
                    <a:pt x="1749" y="217"/>
                    <a:pt x="1749" y="217"/>
                  </a:cubicBezTo>
                  <a:cubicBezTo>
                    <a:pt x="1749" y="45"/>
                    <a:pt x="1749" y="45"/>
                    <a:pt x="1749" y="45"/>
                  </a:cubicBezTo>
                  <a:cubicBezTo>
                    <a:pt x="1803" y="45"/>
                    <a:pt x="1803" y="45"/>
                    <a:pt x="1803" y="45"/>
                  </a:cubicBezTo>
                  <a:cubicBezTo>
                    <a:pt x="1806" y="24"/>
                    <a:pt x="1806" y="24"/>
                    <a:pt x="1806" y="24"/>
                  </a:cubicBezTo>
                  <a:cubicBezTo>
                    <a:pt x="1670" y="24"/>
                    <a:pt x="1670" y="24"/>
                    <a:pt x="1670" y="24"/>
                  </a:cubicBezTo>
                  <a:lnTo>
                    <a:pt x="1670" y="45"/>
                  </a:lnTo>
                  <a:close/>
                  <a:moveTo>
                    <a:pt x="1981" y="200"/>
                  </a:moveTo>
                  <a:cubicBezTo>
                    <a:pt x="1950" y="200"/>
                    <a:pt x="1926" y="177"/>
                    <a:pt x="1926" y="121"/>
                  </a:cubicBezTo>
                  <a:cubicBezTo>
                    <a:pt x="1926" y="62"/>
                    <a:pt x="1951" y="41"/>
                    <a:pt x="1981" y="41"/>
                  </a:cubicBezTo>
                  <a:cubicBezTo>
                    <a:pt x="1995" y="41"/>
                    <a:pt x="2006" y="46"/>
                    <a:pt x="2019" y="55"/>
                  </a:cubicBezTo>
                  <a:cubicBezTo>
                    <a:pt x="2032" y="40"/>
                    <a:pt x="2032" y="40"/>
                    <a:pt x="2032" y="40"/>
                  </a:cubicBezTo>
                  <a:cubicBezTo>
                    <a:pt x="2017" y="28"/>
                    <a:pt x="2003" y="21"/>
                    <a:pt x="1980" y="21"/>
                  </a:cubicBezTo>
                  <a:cubicBezTo>
                    <a:pt x="1936" y="21"/>
                    <a:pt x="1900" y="55"/>
                    <a:pt x="1900" y="121"/>
                  </a:cubicBezTo>
                  <a:cubicBezTo>
                    <a:pt x="1900" y="185"/>
                    <a:pt x="1934" y="220"/>
                    <a:pt x="1980" y="220"/>
                  </a:cubicBezTo>
                  <a:cubicBezTo>
                    <a:pt x="2005" y="220"/>
                    <a:pt x="2023" y="210"/>
                    <a:pt x="2034" y="199"/>
                  </a:cubicBezTo>
                  <a:cubicBezTo>
                    <a:pt x="2022" y="183"/>
                    <a:pt x="2022" y="183"/>
                    <a:pt x="2022" y="183"/>
                  </a:cubicBezTo>
                  <a:cubicBezTo>
                    <a:pt x="2011" y="192"/>
                    <a:pt x="1999" y="200"/>
                    <a:pt x="1981" y="200"/>
                  </a:cubicBezTo>
                  <a:close/>
                  <a:moveTo>
                    <a:pt x="2119" y="66"/>
                  </a:moveTo>
                  <a:cubicBezTo>
                    <a:pt x="2077" y="66"/>
                    <a:pt x="2054" y="97"/>
                    <a:pt x="2054" y="144"/>
                  </a:cubicBezTo>
                  <a:cubicBezTo>
                    <a:pt x="2054" y="190"/>
                    <a:pt x="2077" y="220"/>
                    <a:pt x="2118" y="220"/>
                  </a:cubicBezTo>
                  <a:cubicBezTo>
                    <a:pt x="2159" y="220"/>
                    <a:pt x="2183" y="189"/>
                    <a:pt x="2183" y="143"/>
                  </a:cubicBezTo>
                  <a:cubicBezTo>
                    <a:pt x="2183" y="96"/>
                    <a:pt x="2160" y="66"/>
                    <a:pt x="2119" y="66"/>
                  </a:cubicBezTo>
                  <a:close/>
                  <a:moveTo>
                    <a:pt x="2118" y="201"/>
                  </a:moveTo>
                  <a:cubicBezTo>
                    <a:pt x="2093" y="201"/>
                    <a:pt x="2079" y="183"/>
                    <a:pt x="2079" y="144"/>
                  </a:cubicBezTo>
                  <a:cubicBezTo>
                    <a:pt x="2079" y="104"/>
                    <a:pt x="2093" y="85"/>
                    <a:pt x="2119" y="85"/>
                  </a:cubicBezTo>
                  <a:cubicBezTo>
                    <a:pt x="2144" y="85"/>
                    <a:pt x="2158" y="104"/>
                    <a:pt x="2158" y="143"/>
                  </a:cubicBezTo>
                  <a:cubicBezTo>
                    <a:pt x="2158" y="183"/>
                    <a:pt x="2144" y="201"/>
                    <a:pt x="2118" y="201"/>
                  </a:cubicBezTo>
                  <a:close/>
                  <a:moveTo>
                    <a:pt x="2374" y="66"/>
                  </a:moveTo>
                  <a:cubicBezTo>
                    <a:pt x="2354" y="66"/>
                    <a:pt x="2340" y="77"/>
                    <a:pt x="2329" y="94"/>
                  </a:cubicBezTo>
                  <a:cubicBezTo>
                    <a:pt x="2324" y="76"/>
                    <a:pt x="2311" y="66"/>
                    <a:pt x="2292" y="66"/>
                  </a:cubicBezTo>
                  <a:cubicBezTo>
                    <a:pt x="2273" y="66"/>
                    <a:pt x="2259" y="77"/>
                    <a:pt x="2249" y="92"/>
                  </a:cubicBezTo>
                  <a:cubicBezTo>
                    <a:pt x="2247" y="70"/>
                    <a:pt x="2247" y="70"/>
                    <a:pt x="2247" y="70"/>
                  </a:cubicBezTo>
                  <a:cubicBezTo>
                    <a:pt x="2227" y="70"/>
                    <a:pt x="2227" y="70"/>
                    <a:pt x="2227" y="70"/>
                  </a:cubicBezTo>
                  <a:cubicBezTo>
                    <a:pt x="2227" y="217"/>
                    <a:pt x="2227" y="217"/>
                    <a:pt x="2227" y="217"/>
                  </a:cubicBezTo>
                  <a:cubicBezTo>
                    <a:pt x="2251" y="217"/>
                    <a:pt x="2251" y="217"/>
                    <a:pt x="2251" y="217"/>
                  </a:cubicBezTo>
                  <a:cubicBezTo>
                    <a:pt x="2251" y="112"/>
                    <a:pt x="2251" y="112"/>
                    <a:pt x="2251" y="112"/>
                  </a:cubicBezTo>
                  <a:cubicBezTo>
                    <a:pt x="2261" y="96"/>
                    <a:pt x="2271" y="85"/>
                    <a:pt x="2287" y="85"/>
                  </a:cubicBezTo>
                  <a:cubicBezTo>
                    <a:pt x="2299" y="85"/>
                    <a:pt x="2308" y="92"/>
                    <a:pt x="2308" y="115"/>
                  </a:cubicBezTo>
                  <a:cubicBezTo>
                    <a:pt x="2308" y="217"/>
                    <a:pt x="2308" y="217"/>
                    <a:pt x="2308" y="217"/>
                  </a:cubicBezTo>
                  <a:cubicBezTo>
                    <a:pt x="2332" y="217"/>
                    <a:pt x="2332" y="217"/>
                    <a:pt x="2332" y="217"/>
                  </a:cubicBezTo>
                  <a:cubicBezTo>
                    <a:pt x="2332" y="112"/>
                    <a:pt x="2332" y="112"/>
                    <a:pt x="2332" y="112"/>
                  </a:cubicBezTo>
                  <a:cubicBezTo>
                    <a:pt x="2342" y="96"/>
                    <a:pt x="2352" y="85"/>
                    <a:pt x="2368" y="85"/>
                  </a:cubicBezTo>
                  <a:cubicBezTo>
                    <a:pt x="2380" y="85"/>
                    <a:pt x="2390" y="92"/>
                    <a:pt x="2390" y="115"/>
                  </a:cubicBezTo>
                  <a:cubicBezTo>
                    <a:pt x="2390" y="217"/>
                    <a:pt x="2390" y="217"/>
                    <a:pt x="2390" y="217"/>
                  </a:cubicBezTo>
                  <a:cubicBezTo>
                    <a:pt x="2413" y="217"/>
                    <a:pt x="2413" y="217"/>
                    <a:pt x="2413" y="217"/>
                  </a:cubicBezTo>
                  <a:cubicBezTo>
                    <a:pt x="2413" y="111"/>
                    <a:pt x="2413" y="111"/>
                    <a:pt x="2413" y="111"/>
                  </a:cubicBezTo>
                  <a:cubicBezTo>
                    <a:pt x="2413" y="84"/>
                    <a:pt x="2398" y="66"/>
                    <a:pt x="2374" y="66"/>
                  </a:cubicBezTo>
                  <a:close/>
                  <a:moveTo>
                    <a:pt x="2532" y="66"/>
                  </a:moveTo>
                  <a:cubicBezTo>
                    <a:pt x="2515" y="66"/>
                    <a:pt x="2499" y="75"/>
                    <a:pt x="2489" y="90"/>
                  </a:cubicBezTo>
                  <a:cubicBezTo>
                    <a:pt x="2487" y="70"/>
                    <a:pt x="2487" y="70"/>
                    <a:pt x="2487" y="70"/>
                  </a:cubicBezTo>
                  <a:cubicBezTo>
                    <a:pt x="2467" y="70"/>
                    <a:pt x="2467" y="70"/>
                    <a:pt x="2467" y="70"/>
                  </a:cubicBezTo>
                  <a:cubicBezTo>
                    <a:pt x="2467" y="276"/>
                    <a:pt x="2467" y="276"/>
                    <a:pt x="2467" y="276"/>
                  </a:cubicBezTo>
                  <a:cubicBezTo>
                    <a:pt x="2490" y="273"/>
                    <a:pt x="2490" y="273"/>
                    <a:pt x="2490" y="273"/>
                  </a:cubicBezTo>
                  <a:cubicBezTo>
                    <a:pt x="2490" y="203"/>
                    <a:pt x="2490" y="203"/>
                    <a:pt x="2490" y="203"/>
                  </a:cubicBezTo>
                  <a:cubicBezTo>
                    <a:pt x="2499" y="214"/>
                    <a:pt x="2513" y="220"/>
                    <a:pt x="2529" y="220"/>
                  </a:cubicBezTo>
                  <a:cubicBezTo>
                    <a:pt x="2567" y="220"/>
                    <a:pt x="2587" y="188"/>
                    <a:pt x="2587" y="143"/>
                  </a:cubicBezTo>
                  <a:cubicBezTo>
                    <a:pt x="2587" y="96"/>
                    <a:pt x="2571" y="66"/>
                    <a:pt x="2532" y="66"/>
                  </a:cubicBezTo>
                  <a:close/>
                  <a:moveTo>
                    <a:pt x="2524" y="201"/>
                  </a:moveTo>
                  <a:cubicBezTo>
                    <a:pt x="2510" y="201"/>
                    <a:pt x="2498" y="194"/>
                    <a:pt x="2490" y="182"/>
                  </a:cubicBezTo>
                  <a:cubicBezTo>
                    <a:pt x="2490" y="109"/>
                    <a:pt x="2490" y="109"/>
                    <a:pt x="2490" y="109"/>
                  </a:cubicBezTo>
                  <a:cubicBezTo>
                    <a:pt x="2498" y="97"/>
                    <a:pt x="2511" y="85"/>
                    <a:pt x="2527" y="85"/>
                  </a:cubicBezTo>
                  <a:cubicBezTo>
                    <a:pt x="2550" y="85"/>
                    <a:pt x="2562" y="104"/>
                    <a:pt x="2562" y="143"/>
                  </a:cubicBezTo>
                  <a:cubicBezTo>
                    <a:pt x="2562" y="183"/>
                    <a:pt x="2548" y="201"/>
                    <a:pt x="2524" y="201"/>
                  </a:cubicBezTo>
                  <a:close/>
                  <a:moveTo>
                    <a:pt x="2729" y="183"/>
                  </a:moveTo>
                  <a:cubicBezTo>
                    <a:pt x="2729" y="115"/>
                    <a:pt x="2729" y="115"/>
                    <a:pt x="2729" y="115"/>
                  </a:cubicBezTo>
                  <a:cubicBezTo>
                    <a:pt x="2729" y="84"/>
                    <a:pt x="2713" y="66"/>
                    <a:pt x="2679" y="66"/>
                  </a:cubicBezTo>
                  <a:cubicBezTo>
                    <a:pt x="2662" y="66"/>
                    <a:pt x="2646" y="70"/>
                    <a:pt x="2629" y="76"/>
                  </a:cubicBezTo>
                  <a:cubicBezTo>
                    <a:pt x="2635" y="94"/>
                    <a:pt x="2635" y="94"/>
                    <a:pt x="2635" y="94"/>
                  </a:cubicBezTo>
                  <a:cubicBezTo>
                    <a:pt x="2650" y="88"/>
                    <a:pt x="2663" y="86"/>
                    <a:pt x="2674" y="86"/>
                  </a:cubicBezTo>
                  <a:cubicBezTo>
                    <a:pt x="2696" y="86"/>
                    <a:pt x="2706" y="94"/>
                    <a:pt x="2706" y="116"/>
                  </a:cubicBezTo>
                  <a:cubicBezTo>
                    <a:pt x="2706" y="127"/>
                    <a:pt x="2706" y="127"/>
                    <a:pt x="2706" y="127"/>
                  </a:cubicBezTo>
                  <a:cubicBezTo>
                    <a:pt x="2682" y="127"/>
                    <a:pt x="2682" y="127"/>
                    <a:pt x="2682" y="127"/>
                  </a:cubicBezTo>
                  <a:cubicBezTo>
                    <a:pt x="2642" y="127"/>
                    <a:pt x="2618" y="144"/>
                    <a:pt x="2618" y="176"/>
                  </a:cubicBezTo>
                  <a:cubicBezTo>
                    <a:pt x="2618" y="202"/>
                    <a:pt x="2635" y="220"/>
                    <a:pt x="2665" y="220"/>
                  </a:cubicBezTo>
                  <a:cubicBezTo>
                    <a:pt x="2683" y="220"/>
                    <a:pt x="2699" y="213"/>
                    <a:pt x="2709" y="198"/>
                  </a:cubicBezTo>
                  <a:cubicBezTo>
                    <a:pt x="2713" y="212"/>
                    <a:pt x="2722" y="218"/>
                    <a:pt x="2736" y="220"/>
                  </a:cubicBezTo>
                  <a:cubicBezTo>
                    <a:pt x="2742" y="204"/>
                    <a:pt x="2742" y="204"/>
                    <a:pt x="2742" y="204"/>
                  </a:cubicBezTo>
                  <a:cubicBezTo>
                    <a:pt x="2734" y="201"/>
                    <a:pt x="2729" y="197"/>
                    <a:pt x="2729" y="183"/>
                  </a:cubicBezTo>
                  <a:close/>
                  <a:moveTo>
                    <a:pt x="2706" y="179"/>
                  </a:moveTo>
                  <a:cubicBezTo>
                    <a:pt x="2697" y="194"/>
                    <a:pt x="2686" y="202"/>
                    <a:pt x="2670" y="202"/>
                  </a:cubicBezTo>
                  <a:cubicBezTo>
                    <a:pt x="2652" y="202"/>
                    <a:pt x="2643" y="193"/>
                    <a:pt x="2643" y="175"/>
                  </a:cubicBezTo>
                  <a:cubicBezTo>
                    <a:pt x="2643" y="154"/>
                    <a:pt x="2658" y="143"/>
                    <a:pt x="2685" y="143"/>
                  </a:cubicBezTo>
                  <a:cubicBezTo>
                    <a:pt x="2706" y="143"/>
                    <a:pt x="2706" y="143"/>
                    <a:pt x="2706" y="143"/>
                  </a:cubicBezTo>
                  <a:lnTo>
                    <a:pt x="2706" y="179"/>
                  </a:lnTo>
                  <a:close/>
                  <a:moveTo>
                    <a:pt x="2852" y="66"/>
                  </a:moveTo>
                  <a:cubicBezTo>
                    <a:pt x="2832" y="66"/>
                    <a:pt x="2816" y="77"/>
                    <a:pt x="2806" y="92"/>
                  </a:cubicBezTo>
                  <a:cubicBezTo>
                    <a:pt x="2804" y="70"/>
                    <a:pt x="2804" y="70"/>
                    <a:pt x="2804" y="70"/>
                  </a:cubicBezTo>
                  <a:cubicBezTo>
                    <a:pt x="2784" y="70"/>
                    <a:pt x="2784" y="70"/>
                    <a:pt x="2784" y="70"/>
                  </a:cubicBezTo>
                  <a:cubicBezTo>
                    <a:pt x="2784" y="217"/>
                    <a:pt x="2784" y="217"/>
                    <a:pt x="2784" y="217"/>
                  </a:cubicBezTo>
                  <a:cubicBezTo>
                    <a:pt x="2807" y="217"/>
                    <a:pt x="2807" y="217"/>
                    <a:pt x="2807" y="217"/>
                  </a:cubicBezTo>
                  <a:cubicBezTo>
                    <a:pt x="2807" y="112"/>
                    <a:pt x="2807" y="112"/>
                    <a:pt x="2807" y="112"/>
                  </a:cubicBezTo>
                  <a:cubicBezTo>
                    <a:pt x="2817" y="96"/>
                    <a:pt x="2829" y="85"/>
                    <a:pt x="2846" y="85"/>
                  </a:cubicBezTo>
                  <a:cubicBezTo>
                    <a:pt x="2862" y="85"/>
                    <a:pt x="2871" y="92"/>
                    <a:pt x="2871" y="115"/>
                  </a:cubicBezTo>
                  <a:cubicBezTo>
                    <a:pt x="2871" y="217"/>
                    <a:pt x="2871" y="217"/>
                    <a:pt x="2871" y="217"/>
                  </a:cubicBezTo>
                  <a:cubicBezTo>
                    <a:pt x="2894" y="217"/>
                    <a:pt x="2894" y="217"/>
                    <a:pt x="2894" y="217"/>
                  </a:cubicBezTo>
                  <a:cubicBezTo>
                    <a:pt x="2894" y="111"/>
                    <a:pt x="2894" y="111"/>
                    <a:pt x="2894" y="111"/>
                  </a:cubicBezTo>
                  <a:cubicBezTo>
                    <a:pt x="2894" y="83"/>
                    <a:pt x="2879" y="66"/>
                    <a:pt x="2852" y="66"/>
                  </a:cubicBezTo>
                  <a:close/>
                  <a:moveTo>
                    <a:pt x="3026" y="70"/>
                  </a:moveTo>
                  <a:cubicBezTo>
                    <a:pt x="2986" y="200"/>
                    <a:pt x="2986" y="200"/>
                    <a:pt x="2986" y="200"/>
                  </a:cubicBezTo>
                  <a:cubicBezTo>
                    <a:pt x="2945" y="70"/>
                    <a:pt x="2945" y="70"/>
                    <a:pt x="2945" y="70"/>
                  </a:cubicBezTo>
                  <a:cubicBezTo>
                    <a:pt x="2920" y="70"/>
                    <a:pt x="2920" y="70"/>
                    <a:pt x="2920" y="70"/>
                  </a:cubicBezTo>
                  <a:cubicBezTo>
                    <a:pt x="2970" y="217"/>
                    <a:pt x="2970" y="217"/>
                    <a:pt x="2970" y="217"/>
                  </a:cubicBezTo>
                  <a:cubicBezTo>
                    <a:pt x="2978" y="217"/>
                    <a:pt x="2978" y="217"/>
                    <a:pt x="2978" y="217"/>
                  </a:cubicBezTo>
                  <a:cubicBezTo>
                    <a:pt x="2970" y="240"/>
                    <a:pt x="2961" y="252"/>
                    <a:pt x="2931" y="258"/>
                  </a:cubicBezTo>
                  <a:cubicBezTo>
                    <a:pt x="2934" y="276"/>
                    <a:pt x="2934" y="276"/>
                    <a:pt x="2934" y="276"/>
                  </a:cubicBezTo>
                  <a:cubicBezTo>
                    <a:pt x="2974" y="271"/>
                    <a:pt x="2990" y="249"/>
                    <a:pt x="3001" y="218"/>
                  </a:cubicBezTo>
                  <a:cubicBezTo>
                    <a:pt x="3050" y="70"/>
                    <a:pt x="3050" y="70"/>
                    <a:pt x="3050" y="70"/>
                  </a:cubicBezTo>
                  <a:lnTo>
                    <a:pt x="3026" y="70"/>
                  </a:lnTo>
                  <a:close/>
                </a:path>
              </a:pathLst>
            </a:custGeom>
            <a:solidFill>
              <a:srgbClr val="36A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
            <p:cNvSpPr>
              <a:spLocks noChangeArrowheads="1"/>
            </p:cNvSpPr>
            <p:nvPr/>
          </p:nvSpPr>
          <p:spPr bwMode="auto">
            <a:xfrm>
              <a:off x="-1360" y="894"/>
              <a:ext cx="2976" cy="2979"/>
            </a:xfrm>
            <a:prstGeom prst="rect">
              <a:avLst/>
            </a:prstGeom>
            <a:solidFill>
              <a:srgbClr val="FE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
            <p:cNvSpPr>
              <a:spLocks noEditPoints="1"/>
            </p:cNvSpPr>
            <p:nvPr/>
          </p:nvSpPr>
          <p:spPr bwMode="auto">
            <a:xfrm>
              <a:off x="-1682" y="309"/>
              <a:ext cx="3617" cy="3564"/>
            </a:xfrm>
            <a:custGeom>
              <a:avLst/>
              <a:gdLst>
                <a:gd name="T0" fmla="*/ 1510 w 1530"/>
                <a:gd name="T1" fmla="*/ 620 h 1506"/>
                <a:gd name="T2" fmla="*/ 1255 w 1530"/>
                <a:gd name="T3" fmla="*/ 688 h 1506"/>
                <a:gd name="T4" fmla="*/ 765 w 1530"/>
                <a:gd name="T5" fmla="*/ 1056 h 1506"/>
                <a:gd name="T6" fmla="*/ 275 w 1530"/>
                <a:gd name="T7" fmla="*/ 688 h 1506"/>
                <a:gd name="T8" fmla="*/ 20 w 1530"/>
                <a:gd name="T9" fmla="*/ 620 h 1506"/>
                <a:gd name="T10" fmla="*/ 0 w 1530"/>
                <a:gd name="T11" fmla="*/ 755 h 1506"/>
                <a:gd name="T12" fmla="*/ 136 w 1530"/>
                <a:gd name="T13" fmla="*/ 791 h 1506"/>
                <a:gd name="T14" fmla="*/ 561 w 1530"/>
                <a:gd name="T15" fmla="*/ 1207 h 1506"/>
                <a:gd name="T16" fmla="*/ 465 w 1530"/>
                <a:gd name="T17" fmla="*/ 1506 h 1506"/>
                <a:gd name="T18" fmla="*/ 1065 w 1530"/>
                <a:gd name="T19" fmla="*/ 1506 h 1506"/>
                <a:gd name="T20" fmla="*/ 969 w 1530"/>
                <a:gd name="T21" fmla="*/ 1207 h 1506"/>
                <a:gd name="T22" fmla="*/ 1394 w 1530"/>
                <a:gd name="T23" fmla="*/ 791 h 1506"/>
                <a:gd name="T24" fmla="*/ 1530 w 1530"/>
                <a:gd name="T25" fmla="*/ 755 h 1506"/>
                <a:gd name="T26" fmla="*/ 1510 w 1530"/>
                <a:gd name="T27" fmla="*/ 620 h 1506"/>
                <a:gd name="T28" fmla="*/ 765 w 1530"/>
                <a:gd name="T29" fmla="*/ 943 h 1506"/>
                <a:gd name="T30" fmla="*/ 1009 w 1530"/>
                <a:gd name="T31" fmla="*/ 699 h 1506"/>
                <a:gd name="T32" fmla="*/ 765 w 1530"/>
                <a:gd name="T33" fmla="*/ 455 h 1506"/>
                <a:gd name="T34" fmla="*/ 521 w 1530"/>
                <a:gd name="T35" fmla="*/ 699 h 1506"/>
                <a:gd name="T36" fmla="*/ 765 w 1530"/>
                <a:gd name="T37" fmla="*/ 943 h 1506"/>
                <a:gd name="T38" fmla="*/ 1295 w 1530"/>
                <a:gd name="T39" fmla="*/ 246 h 1506"/>
                <a:gd name="T40" fmla="*/ 1249 w 1530"/>
                <a:gd name="T41" fmla="*/ 197 h 1506"/>
                <a:gd name="T42" fmla="*/ 1198 w 1530"/>
                <a:gd name="T43" fmla="*/ 152 h 1506"/>
                <a:gd name="T44" fmla="*/ 975 w 1530"/>
                <a:gd name="T45" fmla="*/ 381 h 1506"/>
                <a:gd name="T46" fmla="*/ 1072 w 1530"/>
                <a:gd name="T47" fmla="*/ 475 h 1506"/>
                <a:gd name="T48" fmla="*/ 1295 w 1530"/>
                <a:gd name="T49" fmla="*/ 246 h 1506"/>
                <a:gd name="T50" fmla="*/ 551 w 1530"/>
                <a:gd name="T51" fmla="*/ 381 h 1506"/>
                <a:gd name="T52" fmla="*/ 329 w 1530"/>
                <a:gd name="T53" fmla="*/ 152 h 1506"/>
                <a:gd name="T54" fmla="*/ 278 w 1530"/>
                <a:gd name="T55" fmla="*/ 197 h 1506"/>
                <a:gd name="T56" fmla="*/ 232 w 1530"/>
                <a:gd name="T57" fmla="*/ 246 h 1506"/>
                <a:gd name="T58" fmla="*/ 454 w 1530"/>
                <a:gd name="T59" fmla="*/ 475 h 1506"/>
                <a:gd name="T60" fmla="*/ 551 w 1530"/>
                <a:gd name="T61" fmla="*/ 381 h 1506"/>
                <a:gd name="T62" fmla="*/ 831 w 1530"/>
                <a:gd name="T63" fmla="*/ 4 h 1506"/>
                <a:gd name="T64" fmla="*/ 764 w 1530"/>
                <a:gd name="T65" fmla="*/ 0 h 1506"/>
                <a:gd name="T66" fmla="*/ 696 w 1530"/>
                <a:gd name="T67" fmla="*/ 4 h 1506"/>
                <a:gd name="T68" fmla="*/ 696 w 1530"/>
                <a:gd name="T69" fmla="*/ 323 h 1506"/>
                <a:gd name="T70" fmla="*/ 831 w 1530"/>
                <a:gd name="T71" fmla="*/ 323 h 1506"/>
                <a:gd name="T72" fmla="*/ 831 w 1530"/>
                <a:gd name="T73" fmla="*/ 4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0" h="1506">
                  <a:moveTo>
                    <a:pt x="1510" y="620"/>
                  </a:moveTo>
                  <a:cubicBezTo>
                    <a:pt x="1255" y="688"/>
                    <a:pt x="1255" y="688"/>
                    <a:pt x="1255" y="688"/>
                  </a:cubicBezTo>
                  <a:cubicBezTo>
                    <a:pt x="1193" y="900"/>
                    <a:pt x="997" y="1055"/>
                    <a:pt x="765" y="1056"/>
                  </a:cubicBezTo>
                  <a:cubicBezTo>
                    <a:pt x="533" y="1055"/>
                    <a:pt x="337" y="900"/>
                    <a:pt x="275" y="688"/>
                  </a:cubicBezTo>
                  <a:cubicBezTo>
                    <a:pt x="20" y="620"/>
                    <a:pt x="20" y="620"/>
                    <a:pt x="20" y="620"/>
                  </a:cubicBezTo>
                  <a:cubicBezTo>
                    <a:pt x="9" y="664"/>
                    <a:pt x="2" y="709"/>
                    <a:pt x="0" y="755"/>
                  </a:cubicBezTo>
                  <a:cubicBezTo>
                    <a:pt x="136" y="791"/>
                    <a:pt x="136" y="791"/>
                    <a:pt x="136" y="791"/>
                  </a:cubicBezTo>
                  <a:cubicBezTo>
                    <a:pt x="204" y="988"/>
                    <a:pt x="362" y="1144"/>
                    <a:pt x="561" y="1207"/>
                  </a:cubicBezTo>
                  <a:cubicBezTo>
                    <a:pt x="465" y="1506"/>
                    <a:pt x="465" y="1506"/>
                    <a:pt x="465" y="1506"/>
                  </a:cubicBezTo>
                  <a:cubicBezTo>
                    <a:pt x="1065" y="1506"/>
                    <a:pt x="1065" y="1506"/>
                    <a:pt x="1065" y="1506"/>
                  </a:cubicBezTo>
                  <a:cubicBezTo>
                    <a:pt x="969" y="1207"/>
                    <a:pt x="969" y="1207"/>
                    <a:pt x="969" y="1207"/>
                  </a:cubicBezTo>
                  <a:cubicBezTo>
                    <a:pt x="1168" y="1144"/>
                    <a:pt x="1326" y="988"/>
                    <a:pt x="1394" y="791"/>
                  </a:cubicBezTo>
                  <a:cubicBezTo>
                    <a:pt x="1530" y="755"/>
                    <a:pt x="1530" y="755"/>
                    <a:pt x="1530" y="755"/>
                  </a:cubicBezTo>
                  <a:cubicBezTo>
                    <a:pt x="1528" y="709"/>
                    <a:pt x="1521" y="664"/>
                    <a:pt x="1510" y="620"/>
                  </a:cubicBezTo>
                  <a:close/>
                  <a:moveTo>
                    <a:pt x="765" y="943"/>
                  </a:moveTo>
                  <a:cubicBezTo>
                    <a:pt x="900" y="943"/>
                    <a:pt x="1009" y="834"/>
                    <a:pt x="1009" y="699"/>
                  </a:cubicBezTo>
                  <a:cubicBezTo>
                    <a:pt x="1009" y="564"/>
                    <a:pt x="900" y="455"/>
                    <a:pt x="765" y="455"/>
                  </a:cubicBezTo>
                  <a:cubicBezTo>
                    <a:pt x="630" y="455"/>
                    <a:pt x="521" y="564"/>
                    <a:pt x="521" y="699"/>
                  </a:cubicBezTo>
                  <a:cubicBezTo>
                    <a:pt x="521" y="834"/>
                    <a:pt x="630" y="943"/>
                    <a:pt x="765" y="943"/>
                  </a:cubicBezTo>
                  <a:close/>
                  <a:moveTo>
                    <a:pt x="1295" y="246"/>
                  </a:moveTo>
                  <a:cubicBezTo>
                    <a:pt x="1280" y="229"/>
                    <a:pt x="1265" y="212"/>
                    <a:pt x="1249" y="197"/>
                  </a:cubicBezTo>
                  <a:cubicBezTo>
                    <a:pt x="1232" y="181"/>
                    <a:pt x="1215" y="166"/>
                    <a:pt x="1198" y="152"/>
                  </a:cubicBezTo>
                  <a:cubicBezTo>
                    <a:pt x="975" y="381"/>
                    <a:pt x="975" y="381"/>
                    <a:pt x="975" y="381"/>
                  </a:cubicBezTo>
                  <a:cubicBezTo>
                    <a:pt x="1072" y="475"/>
                    <a:pt x="1072" y="475"/>
                    <a:pt x="1072" y="475"/>
                  </a:cubicBezTo>
                  <a:lnTo>
                    <a:pt x="1295" y="246"/>
                  </a:lnTo>
                  <a:close/>
                  <a:moveTo>
                    <a:pt x="551" y="381"/>
                  </a:moveTo>
                  <a:cubicBezTo>
                    <a:pt x="329" y="152"/>
                    <a:pt x="329" y="152"/>
                    <a:pt x="329" y="152"/>
                  </a:cubicBezTo>
                  <a:cubicBezTo>
                    <a:pt x="311" y="166"/>
                    <a:pt x="294" y="181"/>
                    <a:pt x="278" y="197"/>
                  </a:cubicBezTo>
                  <a:cubicBezTo>
                    <a:pt x="261" y="212"/>
                    <a:pt x="246" y="229"/>
                    <a:pt x="232" y="246"/>
                  </a:cubicBezTo>
                  <a:cubicBezTo>
                    <a:pt x="454" y="475"/>
                    <a:pt x="454" y="475"/>
                    <a:pt x="454" y="475"/>
                  </a:cubicBezTo>
                  <a:lnTo>
                    <a:pt x="551" y="381"/>
                  </a:lnTo>
                  <a:close/>
                  <a:moveTo>
                    <a:pt x="831" y="4"/>
                  </a:moveTo>
                  <a:cubicBezTo>
                    <a:pt x="809" y="1"/>
                    <a:pt x="786" y="0"/>
                    <a:pt x="764" y="0"/>
                  </a:cubicBezTo>
                  <a:cubicBezTo>
                    <a:pt x="741" y="0"/>
                    <a:pt x="718" y="1"/>
                    <a:pt x="696" y="4"/>
                  </a:cubicBezTo>
                  <a:cubicBezTo>
                    <a:pt x="696" y="323"/>
                    <a:pt x="696" y="323"/>
                    <a:pt x="696" y="323"/>
                  </a:cubicBezTo>
                  <a:cubicBezTo>
                    <a:pt x="831" y="323"/>
                    <a:pt x="831" y="323"/>
                    <a:pt x="831" y="323"/>
                  </a:cubicBezTo>
                  <a:lnTo>
                    <a:pt x="831" y="4"/>
                  </a:lnTo>
                  <a:close/>
                </a:path>
              </a:pathLst>
            </a:custGeom>
            <a:solidFill>
              <a:srgbClr val="3A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8"/>
            <p:cNvSpPr>
              <a:spLocks noEditPoints="1"/>
            </p:cNvSpPr>
            <p:nvPr/>
          </p:nvSpPr>
          <p:spPr bwMode="auto">
            <a:xfrm>
              <a:off x="2152" y="875"/>
              <a:ext cx="4822" cy="2118"/>
            </a:xfrm>
            <a:custGeom>
              <a:avLst/>
              <a:gdLst>
                <a:gd name="T0" fmla="*/ 115 w 2040"/>
                <a:gd name="T1" fmla="*/ 141 h 895"/>
                <a:gd name="T2" fmla="*/ 227 w 2040"/>
                <a:gd name="T3" fmla="*/ 377 h 895"/>
                <a:gd name="T4" fmla="*/ 47 w 2040"/>
                <a:gd name="T5" fmla="*/ 42 h 895"/>
                <a:gd name="T6" fmla="*/ 33 w 2040"/>
                <a:gd name="T7" fmla="*/ 377 h 895"/>
                <a:gd name="T8" fmla="*/ 303 w 2040"/>
                <a:gd name="T9" fmla="*/ 155 h 895"/>
                <a:gd name="T10" fmla="*/ 458 w 2040"/>
                <a:gd name="T11" fmla="*/ 197 h 895"/>
                <a:gd name="T12" fmla="*/ 398 w 2040"/>
                <a:gd name="T13" fmla="*/ 382 h 895"/>
                <a:gd name="T14" fmla="*/ 341 w 2040"/>
                <a:gd name="T15" fmla="*/ 296 h 895"/>
                <a:gd name="T16" fmla="*/ 702 w 2040"/>
                <a:gd name="T17" fmla="*/ 382 h 895"/>
                <a:gd name="T18" fmla="*/ 576 w 2040"/>
                <a:gd name="T19" fmla="*/ 429 h 895"/>
                <a:gd name="T20" fmla="*/ 702 w 2040"/>
                <a:gd name="T21" fmla="*/ 382 h 895"/>
                <a:gd name="T22" fmla="*/ 707 w 2040"/>
                <a:gd name="T23" fmla="*/ 338 h 895"/>
                <a:gd name="T24" fmla="*/ 1138 w 2040"/>
                <a:gd name="T25" fmla="*/ 233 h 895"/>
                <a:gd name="T26" fmla="*/ 918 w 2040"/>
                <a:gd name="T27" fmla="*/ 464 h 895"/>
                <a:gd name="T28" fmla="*/ 1090 w 2040"/>
                <a:gd name="T29" fmla="*/ 246 h 895"/>
                <a:gd name="T30" fmla="*/ 1285 w 2040"/>
                <a:gd name="T31" fmla="*/ 379 h 895"/>
                <a:gd name="T32" fmla="*/ 1250 w 2040"/>
                <a:gd name="T33" fmla="*/ 291 h 895"/>
                <a:gd name="T34" fmla="*/ 1203 w 2040"/>
                <a:gd name="T35" fmla="*/ 298 h 895"/>
                <a:gd name="T36" fmla="*/ 1228 w 2040"/>
                <a:gd name="T37" fmla="*/ 0 h 895"/>
                <a:gd name="T38" fmla="*/ 1471 w 2040"/>
                <a:gd name="T39" fmla="*/ 97 h 895"/>
                <a:gd name="T40" fmla="*/ 1564 w 2040"/>
                <a:gd name="T41" fmla="*/ 311 h 895"/>
                <a:gd name="T42" fmla="*/ 1458 w 2040"/>
                <a:gd name="T43" fmla="*/ 261 h 895"/>
                <a:gd name="T44" fmla="*/ 1466 w 2040"/>
                <a:gd name="T45" fmla="*/ 139 h 895"/>
                <a:gd name="T46" fmla="*/ 1749 w 2040"/>
                <a:gd name="T47" fmla="*/ 219 h 895"/>
                <a:gd name="T48" fmla="*/ 1824 w 2040"/>
                <a:gd name="T49" fmla="*/ 170 h 895"/>
                <a:gd name="T50" fmla="*/ 1710 w 2040"/>
                <a:gd name="T51" fmla="*/ 253 h 895"/>
                <a:gd name="T52" fmla="*/ 1640 w 2040"/>
                <a:gd name="T53" fmla="*/ 308 h 895"/>
                <a:gd name="T54" fmla="*/ 1749 w 2040"/>
                <a:gd name="T55" fmla="*/ 219 h 895"/>
                <a:gd name="T56" fmla="*/ 1945 w 2040"/>
                <a:gd name="T57" fmla="*/ 103 h 895"/>
                <a:gd name="T58" fmla="*/ 1899 w 2040"/>
                <a:gd name="T59" fmla="*/ 108 h 895"/>
                <a:gd name="T60" fmla="*/ 2037 w 2040"/>
                <a:gd name="T61" fmla="*/ 330 h 895"/>
                <a:gd name="T62" fmla="*/ 1946 w 2040"/>
                <a:gd name="T63" fmla="*/ 146 h 895"/>
                <a:gd name="T64" fmla="*/ 112 w 2040"/>
                <a:gd name="T65" fmla="*/ 610 h 895"/>
                <a:gd name="T66" fmla="*/ 48 w 2040"/>
                <a:gd name="T67" fmla="*/ 889 h 895"/>
                <a:gd name="T68" fmla="*/ 171 w 2040"/>
                <a:gd name="T69" fmla="*/ 855 h 895"/>
                <a:gd name="T70" fmla="*/ 282 w 2040"/>
                <a:gd name="T71" fmla="*/ 654 h 895"/>
                <a:gd name="T72" fmla="*/ 388 w 2040"/>
                <a:gd name="T73" fmla="*/ 889 h 895"/>
                <a:gd name="T74" fmla="*/ 516 w 2040"/>
                <a:gd name="T75" fmla="*/ 545 h 895"/>
                <a:gd name="T76" fmla="*/ 507 w 2040"/>
                <a:gd name="T77" fmla="*/ 804 h 895"/>
                <a:gd name="T78" fmla="*/ 460 w 2040"/>
                <a:gd name="T79" fmla="*/ 810 h 895"/>
                <a:gd name="T80" fmla="*/ 549 w 2040"/>
                <a:gd name="T81" fmla="*/ 849 h 895"/>
                <a:gd name="T82" fmla="*/ 626 w 2040"/>
                <a:gd name="T83" fmla="*/ 858 h 895"/>
                <a:gd name="T84" fmla="*/ 737 w 2040"/>
                <a:gd name="T85" fmla="*/ 654 h 895"/>
                <a:gd name="T86" fmla="*/ 853 w 2040"/>
                <a:gd name="T87" fmla="*/ 889 h 895"/>
                <a:gd name="T88" fmla="*/ 1122 w 2040"/>
                <a:gd name="T89" fmla="*/ 520 h 895"/>
                <a:gd name="T90" fmla="*/ 1045 w 2040"/>
                <a:gd name="T91" fmla="*/ 895 h 895"/>
                <a:gd name="T92" fmla="*/ 1049 w 2040"/>
                <a:gd name="T93" fmla="*/ 851 h 895"/>
                <a:gd name="T94" fmla="*/ 1049 w 2040"/>
                <a:gd name="T95" fmla="*/ 851 h 895"/>
                <a:gd name="T96" fmla="*/ 1410 w 2040"/>
                <a:gd name="T97" fmla="*/ 682 h 895"/>
                <a:gd name="T98" fmla="*/ 1223 w 2040"/>
                <a:gd name="T99" fmla="*/ 696 h 895"/>
                <a:gd name="T100" fmla="*/ 1231 w 2040"/>
                <a:gd name="T101" fmla="*/ 820 h 895"/>
                <a:gd name="T102" fmla="*/ 1419 w 2040"/>
                <a:gd name="T103" fmla="*/ 806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40" h="895">
                  <a:moveTo>
                    <a:pt x="33" y="377"/>
                  </a:moveTo>
                  <a:cubicBezTo>
                    <a:pt x="46" y="377"/>
                    <a:pt x="46" y="377"/>
                    <a:pt x="46" y="377"/>
                  </a:cubicBezTo>
                  <a:cubicBezTo>
                    <a:pt x="46" y="219"/>
                    <a:pt x="46" y="219"/>
                    <a:pt x="46" y="219"/>
                  </a:cubicBezTo>
                  <a:cubicBezTo>
                    <a:pt x="46" y="167"/>
                    <a:pt x="83" y="141"/>
                    <a:pt x="115" y="141"/>
                  </a:cubicBezTo>
                  <a:cubicBezTo>
                    <a:pt x="157" y="141"/>
                    <a:pt x="180" y="162"/>
                    <a:pt x="180" y="217"/>
                  </a:cubicBezTo>
                  <a:cubicBezTo>
                    <a:pt x="180" y="347"/>
                    <a:pt x="180" y="347"/>
                    <a:pt x="180" y="347"/>
                  </a:cubicBezTo>
                  <a:cubicBezTo>
                    <a:pt x="180" y="367"/>
                    <a:pt x="190" y="377"/>
                    <a:pt x="215" y="377"/>
                  </a:cubicBezTo>
                  <a:cubicBezTo>
                    <a:pt x="227" y="377"/>
                    <a:pt x="227" y="377"/>
                    <a:pt x="227" y="377"/>
                  </a:cubicBezTo>
                  <a:cubicBezTo>
                    <a:pt x="227" y="215"/>
                    <a:pt x="227" y="215"/>
                    <a:pt x="227" y="215"/>
                  </a:cubicBezTo>
                  <a:cubicBezTo>
                    <a:pt x="227" y="133"/>
                    <a:pt x="187" y="97"/>
                    <a:pt x="121" y="97"/>
                  </a:cubicBezTo>
                  <a:cubicBezTo>
                    <a:pt x="96" y="97"/>
                    <a:pt x="67" y="108"/>
                    <a:pt x="47" y="145"/>
                  </a:cubicBezTo>
                  <a:cubicBezTo>
                    <a:pt x="47" y="42"/>
                    <a:pt x="47" y="42"/>
                    <a:pt x="47" y="42"/>
                  </a:cubicBezTo>
                  <a:cubicBezTo>
                    <a:pt x="47" y="17"/>
                    <a:pt x="35" y="7"/>
                    <a:pt x="14" y="7"/>
                  </a:cubicBezTo>
                  <a:cubicBezTo>
                    <a:pt x="0" y="7"/>
                    <a:pt x="0" y="7"/>
                    <a:pt x="0" y="7"/>
                  </a:cubicBezTo>
                  <a:cubicBezTo>
                    <a:pt x="0" y="347"/>
                    <a:pt x="0" y="347"/>
                    <a:pt x="0" y="347"/>
                  </a:cubicBezTo>
                  <a:cubicBezTo>
                    <a:pt x="0" y="367"/>
                    <a:pt x="10" y="377"/>
                    <a:pt x="33" y="377"/>
                  </a:cubicBezTo>
                  <a:close/>
                  <a:moveTo>
                    <a:pt x="504" y="287"/>
                  </a:moveTo>
                  <a:cubicBezTo>
                    <a:pt x="504" y="200"/>
                    <a:pt x="504" y="200"/>
                    <a:pt x="504" y="200"/>
                  </a:cubicBezTo>
                  <a:cubicBezTo>
                    <a:pt x="504" y="134"/>
                    <a:pt x="467" y="97"/>
                    <a:pt x="398" y="97"/>
                  </a:cubicBezTo>
                  <a:cubicBezTo>
                    <a:pt x="336" y="97"/>
                    <a:pt x="303" y="130"/>
                    <a:pt x="303" y="155"/>
                  </a:cubicBezTo>
                  <a:cubicBezTo>
                    <a:pt x="303" y="178"/>
                    <a:pt x="303" y="178"/>
                    <a:pt x="303" y="178"/>
                  </a:cubicBezTo>
                  <a:cubicBezTo>
                    <a:pt x="306" y="178"/>
                    <a:pt x="306" y="178"/>
                    <a:pt x="306" y="178"/>
                  </a:cubicBezTo>
                  <a:cubicBezTo>
                    <a:pt x="322" y="156"/>
                    <a:pt x="352" y="140"/>
                    <a:pt x="393" y="140"/>
                  </a:cubicBezTo>
                  <a:cubicBezTo>
                    <a:pt x="438" y="140"/>
                    <a:pt x="458" y="157"/>
                    <a:pt x="458" y="197"/>
                  </a:cubicBezTo>
                  <a:cubicBezTo>
                    <a:pt x="458" y="210"/>
                    <a:pt x="458" y="210"/>
                    <a:pt x="458" y="210"/>
                  </a:cubicBezTo>
                  <a:cubicBezTo>
                    <a:pt x="421" y="210"/>
                    <a:pt x="421" y="210"/>
                    <a:pt x="421" y="210"/>
                  </a:cubicBezTo>
                  <a:cubicBezTo>
                    <a:pt x="339" y="210"/>
                    <a:pt x="293" y="242"/>
                    <a:pt x="293" y="301"/>
                  </a:cubicBezTo>
                  <a:cubicBezTo>
                    <a:pt x="293" y="350"/>
                    <a:pt x="342" y="382"/>
                    <a:pt x="398" y="382"/>
                  </a:cubicBezTo>
                  <a:cubicBezTo>
                    <a:pt x="475" y="382"/>
                    <a:pt x="504" y="342"/>
                    <a:pt x="504" y="287"/>
                  </a:cubicBezTo>
                  <a:close/>
                  <a:moveTo>
                    <a:pt x="458" y="283"/>
                  </a:moveTo>
                  <a:cubicBezTo>
                    <a:pt x="458" y="323"/>
                    <a:pt x="441" y="339"/>
                    <a:pt x="400" y="339"/>
                  </a:cubicBezTo>
                  <a:cubicBezTo>
                    <a:pt x="364" y="339"/>
                    <a:pt x="341" y="320"/>
                    <a:pt x="341" y="296"/>
                  </a:cubicBezTo>
                  <a:cubicBezTo>
                    <a:pt x="341" y="265"/>
                    <a:pt x="366" y="249"/>
                    <a:pt x="421" y="249"/>
                  </a:cubicBezTo>
                  <a:cubicBezTo>
                    <a:pt x="458" y="249"/>
                    <a:pt x="458" y="249"/>
                    <a:pt x="458" y="249"/>
                  </a:cubicBezTo>
                  <a:lnTo>
                    <a:pt x="458" y="283"/>
                  </a:lnTo>
                  <a:close/>
                  <a:moveTo>
                    <a:pt x="702" y="382"/>
                  </a:moveTo>
                  <a:cubicBezTo>
                    <a:pt x="771" y="382"/>
                    <a:pt x="825" y="327"/>
                    <a:pt x="825" y="233"/>
                  </a:cubicBezTo>
                  <a:cubicBezTo>
                    <a:pt x="825" y="152"/>
                    <a:pt x="768" y="97"/>
                    <a:pt x="707" y="97"/>
                  </a:cubicBezTo>
                  <a:cubicBezTo>
                    <a:pt x="620" y="97"/>
                    <a:pt x="576" y="154"/>
                    <a:pt x="576" y="247"/>
                  </a:cubicBezTo>
                  <a:cubicBezTo>
                    <a:pt x="576" y="429"/>
                    <a:pt x="576" y="429"/>
                    <a:pt x="576" y="429"/>
                  </a:cubicBezTo>
                  <a:cubicBezTo>
                    <a:pt x="576" y="454"/>
                    <a:pt x="587" y="464"/>
                    <a:pt x="606" y="464"/>
                  </a:cubicBezTo>
                  <a:cubicBezTo>
                    <a:pt x="623" y="464"/>
                    <a:pt x="623" y="464"/>
                    <a:pt x="623" y="464"/>
                  </a:cubicBezTo>
                  <a:cubicBezTo>
                    <a:pt x="623" y="334"/>
                    <a:pt x="623" y="334"/>
                    <a:pt x="623" y="334"/>
                  </a:cubicBezTo>
                  <a:cubicBezTo>
                    <a:pt x="637" y="363"/>
                    <a:pt x="671" y="382"/>
                    <a:pt x="702" y="382"/>
                  </a:cubicBezTo>
                  <a:close/>
                  <a:moveTo>
                    <a:pt x="622" y="234"/>
                  </a:moveTo>
                  <a:cubicBezTo>
                    <a:pt x="622" y="178"/>
                    <a:pt x="649" y="141"/>
                    <a:pt x="697" y="141"/>
                  </a:cubicBezTo>
                  <a:cubicBezTo>
                    <a:pt x="745" y="141"/>
                    <a:pt x="778" y="172"/>
                    <a:pt x="778" y="246"/>
                  </a:cubicBezTo>
                  <a:cubicBezTo>
                    <a:pt x="778" y="306"/>
                    <a:pt x="751" y="338"/>
                    <a:pt x="707" y="338"/>
                  </a:cubicBezTo>
                  <a:cubicBezTo>
                    <a:pt x="656" y="338"/>
                    <a:pt x="622" y="305"/>
                    <a:pt x="622" y="234"/>
                  </a:cubicBezTo>
                  <a:close/>
                  <a:moveTo>
                    <a:pt x="935" y="334"/>
                  </a:moveTo>
                  <a:cubicBezTo>
                    <a:pt x="950" y="363"/>
                    <a:pt x="983" y="382"/>
                    <a:pt x="1014" y="382"/>
                  </a:cubicBezTo>
                  <a:cubicBezTo>
                    <a:pt x="1084" y="382"/>
                    <a:pt x="1138" y="327"/>
                    <a:pt x="1138" y="233"/>
                  </a:cubicBezTo>
                  <a:cubicBezTo>
                    <a:pt x="1138" y="152"/>
                    <a:pt x="1080" y="97"/>
                    <a:pt x="1020" y="97"/>
                  </a:cubicBezTo>
                  <a:cubicBezTo>
                    <a:pt x="932" y="97"/>
                    <a:pt x="888" y="154"/>
                    <a:pt x="888" y="247"/>
                  </a:cubicBezTo>
                  <a:cubicBezTo>
                    <a:pt x="888" y="429"/>
                    <a:pt x="888" y="429"/>
                    <a:pt x="888" y="429"/>
                  </a:cubicBezTo>
                  <a:cubicBezTo>
                    <a:pt x="888" y="454"/>
                    <a:pt x="899" y="464"/>
                    <a:pt x="918" y="464"/>
                  </a:cubicBezTo>
                  <a:cubicBezTo>
                    <a:pt x="935" y="464"/>
                    <a:pt x="935" y="464"/>
                    <a:pt x="935" y="464"/>
                  </a:cubicBezTo>
                  <a:lnTo>
                    <a:pt x="935" y="334"/>
                  </a:lnTo>
                  <a:close/>
                  <a:moveTo>
                    <a:pt x="1009" y="141"/>
                  </a:moveTo>
                  <a:cubicBezTo>
                    <a:pt x="1057" y="141"/>
                    <a:pt x="1090" y="172"/>
                    <a:pt x="1090" y="246"/>
                  </a:cubicBezTo>
                  <a:cubicBezTo>
                    <a:pt x="1090" y="306"/>
                    <a:pt x="1064" y="338"/>
                    <a:pt x="1020" y="338"/>
                  </a:cubicBezTo>
                  <a:cubicBezTo>
                    <a:pt x="969" y="338"/>
                    <a:pt x="934" y="305"/>
                    <a:pt x="934" y="234"/>
                  </a:cubicBezTo>
                  <a:cubicBezTo>
                    <a:pt x="934" y="178"/>
                    <a:pt x="961" y="141"/>
                    <a:pt x="1009" y="141"/>
                  </a:cubicBezTo>
                  <a:close/>
                  <a:moveTo>
                    <a:pt x="1285" y="379"/>
                  </a:moveTo>
                  <a:cubicBezTo>
                    <a:pt x="1302" y="379"/>
                    <a:pt x="1312" y="369"/>
                    <a:pt x="1312" y="352"/>
                  </a:cubicBezTo>
                  <a:cubicBezTo>
                    <a:pt x="1312" y="336"/>
                    <a:pt x="1312" y="336"/>
                    <a:pt x="1312" y="336"/>
                  </a:cubicBezTo>
                  <a:cubicBezTo>
                    <a:pt x="1292" y="336"/>
                    <a:pt x="1292" y="336"/>
                    <a:pt x="1292" y="336"/>
                  </a:cubicBezTo>
                  <a:cubicBezTo>
                    <a:pt x="1267" y="336"/>
                    <a:pt x="1250" y="326"/>
                    <a:pt x="1250" y="291"/>
                  </a:cubicBezTo>
                  <a:cubicBezTo>
                    <a:pt x="1250" y="139"/>
                    <a:pt x="1250" y="139"/>
                    <a:pt x="1250" y="139"/>
                  </a:cubicBezTo>
                  <a:cubicBezTo>
                    <a:pt x="1250" y="115"/>
                    <a:pt x="1233" y="102"/>
                    <a:pt x="1217" y="102"/>
                  </a:cubicBezTo>
                  <a:cubicBezTo>
                    <a:pt x="1203" y="102"/>
                    <a:pt x="1203" y="102"/>
                    <a:pt x="1203" y="102"/>
                  </a:cubicBezTo>
                  <a:cubicBezTo>
                    <a:pt x="1203" y="298"/>
                    <a:pt x="1203" y="298"/>
                    <a:pt x="1203" y="298"/>
                  </a:cubicBezTo>
                  <a:cubicBezTo>
                    <a:pt x="1203" y="353"/>
                    <a:pt x="1231" y="379"/>
                    <a:pt x="1285" y="379"/>
                  </a:cubicBezTo>
                  <a:close/>
                  <a:moveTo>
                    <a:pt x="1228" y="64"/>
                  </a:moveTo>
                  <a:cubicBezTo>
                    <a:pt x="1245" y="64"/>
                    <a:pt x="1259" y="50"/>
                    <a:pt x="1259" y="32"/>
                  </a:cubicBezTo>
                  <a:cubicBezTo>
                    <a:pt x="1259" y="15"/>
                    <a:pt x="1245" y="0"/>
                    <a:pt x="1228" y="0"/>
                  </a:cubicBezTo>
                  <a:cubicBezTo>
                    <a:pt x="1210" y="0"/>
                    <a:pt x="1196" y="15"/>
                    <a:pt x="1196" y="32"/>
                  </a:cubicBezTo>
                  <a:cubicBezTo>
                    <a:pt x="1196" y="50"/>
                    <a:pt x="1210" y="64"/>
                    <a:pt x="1228" y="64"/>
                  </a:cubicBezTo>
                  <a:close/>
                  <a:moveTo>
                    <a:pt x="1575" y="193"/>
                  </a:moveTo>
                  <a:cubicBezTo>
                    <a:pt x="1575" y="138"/>
                    <a:pt x="1524" y="97"/>
                    <a:pt x="1471" y="97"/>
                  </a:cubicBezTo>
                  <a:cubicBezTo>
                    <a:pt x="1398" y="97"/>
                    <a:pt x="1343" y="156"/>
                    <a:pt x="1343" y="245"/>
                  </a:cubicBezTo>
                  <a:cubicBezTo>
                    <a:pt x="1343" y="324"/>
                    <a:pt x="1396" y="382"/>
                    <a:pt x="1471" y="382"/>
                  </a:cubicBezTo>
                  <a:cubicBezTo>
                    <a:pt x="1533" y="382"/>
                    <a:pt x="1564" y="360"/>
                    <a:pt x="1564" y="331"/>
                  </a:cubicBezTo>
                  <a:cubicBezTo>
                    <a:pt x="1564" y="311"/>
                    <a:pt x="1564" y="311"/>
                    <a:pt x="1564" y="311"/>
                  </a:cubicBezTo>
                  <a:cubicBezTo>
                    <a:pt x="1561" y="311"/>
                    <a:pt x="1561" y="311"/>
                    <a:pt x="1561" y="311"/>
                  </a:cubicBezTo>
                  <a:cubicBezTo>
                    <a:pt x="1546" y="326"/>
                    <a:pt x="1520" y="339"/>
                    <a:pt x="1478" y="339"/>
                  </a:cubicBezTo>
                  <a:cubicBezTo>
                    <a:pt x="1427" y="339"/>
                    <a:pt x="1395" y="307"/>
                    <a:pt x="1390" y="261"/>
                  </a:cubicBezTo>
                  <a:cubicBezTo>
                    <a:pt x="1458" y="261"/>
                    <a:pt x="1458" y="261"/>
                    <a:pt x="1458" y="261"/>
                  </a:cubicBezTo>
                  <a:cubicBezTo>
                    <a:pt x="1552" y="261"/>
                    <a:pt x="1575" y="241"/>
                    <a:pt x="1575" y="193"/>
                  </a:cubicBezTo>
                  <a:close/>
                  <a:moveTo>
                    <a:pt x="1390" y="224"/>
                  </a:moveTo>
                  <a:cubicBezTo>
                    <a:pt x="1390" y="213"/>
                    <a:pt x="1390" y="213"/>
                    <a:pt x="1390" y="213"/>
                  </a:cubicBezTo>
                  <a:cubicBezTo>
                    <a:pt x="1392" y="177"/>
                    <a:pt x="1421" y="139"/>
                    <a:pt x="1466" y="139"/>
                  </a:cubicBezTo>
                  <a:cubicBezTo>
                    <a:pt x="1509" y="139"/>
                    <a:pt x="1529" y="165"/>
                    <a:pt x="1529" y="195"/>
                  </a:cubicBezTo>
                  <a:cubicBezTo>
                    <a:pt x="1529" y="216"/>
                    <a:pt x="1518" y="222"/>
                    <a:pt x="1452" y="223"/>
                  </a:cubicBezTo>
                  <a:lnTo>
                    <a:pt x="1390" y="224"/>
                  </a:lnTo>
                  <a:close/>
                  <a:moveTo>
                    <a:pt x="1749" y="219"/>
                  </a:moveTo>
                  <a:cubicBezTo>
                    <a:pt x="1692" y="206"/>
                    <a:pt x="1682" y="199"/>
                    <a:pt x="1682" y="180"/>
                  </a:cubicBezTo>
                  <a:cubicBezTo>
                    <a:pt x="1682" y="157"/>
                    <a:pt x="1700" y="141"/>
                    <a:pt x="1747" y="141"/>
                  </a:cubicBezTo>
                  <a:cubicBezTo>
                    <a:pt x="1780" y="141"/>
                    <a:pt x="1809" y="155"/>
                    <a:pt x="1821" y="170"/>
                  </a:cubicBezTo>
                  <a:cubicBezTo>
                    <a:pt x="1824" y="170"/>
                    <a:pt x="1824" y="170"/>
                    <a:pt x="1824" y="170"/>
                  </a:cubicBezTo>
                  <a:cubicBezTo>
                    <a:pt x="1824" y="149"/>
                    <a:pt x="1824" y="149"/>
                    <a:pt x="1824" y="149"/>
                  </a:cubicBezTo>
                  <a:cubicBezTo>
                    <a:pt x="1824" y="116"/>
                    <a:pt x="1784" y="97"/>
                    <a:pt x="1744" y="97"/>
                  </a:cubicBezTo>
                  <a:cubicBezTo>
                    <a:pt x="1675" y="97"/>
                    <a:pt x="1635" y="139"/>
                    <a:pt x="1635" y="183"/>
                  </a:cubicBezTo>
                  <a:cubicBezTo>
                    <a:pt x="1635" y="224"/>
                    <a:pt x="1659" y="242"/>
                    <a:pt x="1710" y="253"/>
                  </a:cubicBezTo>
                  <a:cubicBezTo>
                    <a:pt x="1773" y="266"/>
                    <a:pt x="1783" y="276"/>
                    <a:pt x="1783" y="298"/>
                  </a:cubicBezTo>
                  <a:cubicBezTo>
                    <a:pt x="1783" y="326"/>
                    <a:pt x="1765" y="338"/>
                    <a:pt x="1724" y="338"/>
                  </a:cubicBezTo>
                  <a:cubicBezTo>
                    <a:pt x="1689" y="338"/>
                    <a:pt x="1658" y="325"/>
                    <a:pt x="1642" y="308"/>
                  </a:cubicBezTo>
                  <a:cubicBezTo>
                    <a:pt x="1640" y="308"/>
                    <a:pt x="1640" y="308"/>
                    <a:pt x="1640" y="308"/>
                  </a:cubicBezTo>
                  <a:cubicBezTo>
                    <a:pt x="1640" y="328"/>
                    <a:pt x="1640" y="328"/>
                    <a:pt x="1640" y="328"/>
                  </a:cubicBezTo>
                  <a:cubicBezTo>
                    <a:pt x="1640" y="360"/>
                    <a:pt x="1677" y="382"/>
                    <a:pt x="1723" y="382"/>
                  </a:cubicBezTo>
                  <a:cubicBezTo>
                    <a:pt x="1786" y="382"/>
                    <a:pt x="1830" y="351"/>
                    <a:pt x="1830" y="294"/>
                  </a:cubicBezTo>
                  <a:cubicBezTo>
                    <a:pt x="1830" y="256"/>
                    <a:pt x="1804" y="231"/>
                    <a:pt x="1749" y="219"/>
                  </a:cubicBezTo>
                  <a:close/>
                  <a:moveTo>
                    <a:pt x="2004" y="146"/>
                  </a:moveTo>
                  <a:cubicBezTo>
                    <a:pt x="2029" y="146"/>
                    <a:pt x="2040" y="135"/>
                    <a:pt x="2040" y="118"/>
                  </a:cubicBezTo>
                  <a:cubicBezTo>
                    <a:pt x="2040" y="103"/>
                    <a:pt x="2040" y="103"/>
                    <a:pt x="2040" y="103"/>
                  </a:cubicBezTo>
                  <a:cubicBezTo>
                    <a:pt x="1945" y="103"/>
                    <a:pt x="1945" y="103"/>
                    <a:pt x="1945" y="103"/>
                  </a:cubicBezTo>
                  <a:cubicBezTo>
                    <a:pt x="1945" y="46"/>
                    <a:pt x="1945" y="46"/>
                    <a:pt x="1945" y="46"/>
                  </a:cubicBezTo>
                  <a:cubicBezTo>
                    <a:pt x="1940" y="46"/>
                    <a:pt x="1940" y="46"/>
                    <a:pt x="1940" y="46"/>
                  </a:cubicBezTo>
                  <a:cubicBezTo>
                    <a:pt x="1933" y="46"/>
                    <a:pt x="1918" y="56"/>
                    <a:pt x="1911" y="66"/>
                  </a:cubicBezTo>
                  <a:cubicBezTo>
                    <a:pt x="1903" y="77"/>
                    <a:pt x="1899" y="92"/>
                    <a:pt x="1899" y="108"/>
                  </a:cubicBezTo>
                  <a:cubicBezTo>
                    <a:pt x="1899" y="287"/>
                    <a:pt x="1899" y="287"/>
                    <a:pt x="1899" y="287"/>
                  </a:cubicBezTo>
                  <a:cubicBezTo>
                    <a:pt x="1899" y="350"/>
                    <a:pt x="1926" y="382"/>
                    <a:pt x="1987" y="382"/>
                  </a:cubicBezTo>
                  <a:cubicBezTo>
                    <a:pt x="2019" y="382"/>
                    <a:pt x="2037" y="370"/>
                    <a:pt x="2037" y="347"/>
                  </a:cubicBezTo>
                  <a:cubicBezTo>
                    <a:pt x="2037" y="330"/>
                    <a:pt x="2037" y="330"/>
                    <a:pt x="2037" y="330"/>
                  </a:cubicBezTo>
                  <a:cubicBezTo>
                    <a:pt x="2034" y="330"/>
                    <a:pt x="2034" y="330"/>
                    <a:pt x="2034" y="330"/>
                  </a:cubicBezTo>
                  <a:cubicBezTo>
                    <a:pt x="2024" y="336"/>
                    <a:pt x="2008" y="338"/>
                    <a:pt x="1991" y="338"/>
                  </a:cubicBezTo>
                  <a:cubicBezTo>
                    <a:pt x="1961" y="338"/>
                    <a:pt x="1946" y="321"/>
                    <a:pt x="1946" y="282"/>
                  </a:cubicBezTo>
                  <a:cubicBezTo>
                    <a:pt x="1946" y="146"/>
                    <a:pt x="1946" y="146"/>
                    <a:pt x="1946" y="146"/>
                  </a:cubicBezTo>
                  <a:lnTo>
                    <a:pt x="2004" y="146"/>
                  </a:lnTo>
                  <a:close/>
                  <a:moveTo>
                    <a:pt x="284" y="610"/>
                  </a:moveTo>
                  <a:cubicBezTo>
                    <a:pt x="248" y="610"/>
                    <a:pt x="215" y="630"/>
                    <a:pt x="197" y="659"/>
                  </a:cubicBezTo>
                  <a:cubicBezTo>
                    <a:pt x="181" y="628"/>
                    <a:pt x="153" y="610"/>
                    <a:pt x="112" y="610"/>
                  </a:cubicBezTo>
                  <a:cubicBezTo>
                    <a:pt x="40" y="610"/>
                    <a:pt x="0" y="665"/>
                    <a:pt x="0" y="728"/>
                  </a:cubicBezTo>
                  <a:cubicBezTo>
                    <a:pt x="0" y="855"/>
                    <a:pt x="0" y="855"/>
                    <a:pt x="0" y="855"/>
                  </a:cubicBezTo>
                  <a:cubicBezTo>
                    <a:pt x="0" y="878"/>
                    <a:pt x="13" y="889"/>
                    <a:pt x="33" y="889"/>
                  </a:cubicBezTo>
                  <a:cubicBezTo>
                    <a:pt x="48" y="889"/>
                    <a:pt x="48" y="889"/>
                    <a:pt x="48" y="889"/>
                  </a:cubicBezTo>
                  <a:cubicBezTo>
                    <a:pt x="48" y="734"/>
                    <a:pt x="48" y="734"/>
                    <a:pt x="48" y="734"/>
                  </a:cubicBezTo>
                  <a:cubicBezTo>
                    <a:pt x="48" y="678"/>
                    <a:pt x="69" y="654"/>
                    <a:pt x="109" y="654"/>
                  </a:cubicBezTo>
                  <a:cubicBezTo>
                    <a:pt x="149" y="654"/>
                    <a:pt x="171" y="684"/>
                    <a:pt x="171" y="734"/>
                  </a:cubicBezTo>
                  <a:cubicBezTo>
                    <a:pt x="171" y="855"/>
                    <a:pt x="171" y="855"/>
                    <a:pt x="171" y="855"/>
                  </a:cubicBezTo>
                  <a:cubicBezTo>
                    <a:pt x="171" y="877"/>
                    <a:pt x="179" y="889"/>
                    <a:pt x="202" y="889"/>
                  </a:cubicBezTo>
                  <a:cubicBezTo>
                    <a:pt x="218" y="889"/>
                    <a:pt x="218" y="889"/>
                    <a:pt x="218" y="889"/>
                  </a:cubicBezTo>
                  <a:cubicBezTo>
                    <a:pt x="218" y="732"/>
                    <a:pt x="218" y="732"/>
                    <a:pt x="218" y="732"/>
                  </a:cubicBezTo>
                  <a:cubicBezTo>
                    <a:pt x="218" y="677"/>
                    <a:pt x="237" y="654"/>
                    <a:pt x="282" y="654"/>
                  </a:cubicBezTo>
                  <a:cubicBezTo>
                    <a:pt x="320" y="654"/>
                    <a:pt x="341" y="676"/>
                    <a:pt x="341" y="734"/>
                  </a:cubicBezTo>
                  <a:cubicBezTo>
                    <a:pt x="341" y="855"/>
                    <a:pt x="341" y="855"/>
                    <a:pt x="341" y="855"/>
                  </a:cubicBezTo>
                  <a:cubicBezTo>
                    <a:pt x="341" y="877"/>
                    <a:pt x="354" y="889"/>
                    <a:pt x="372" y="889"/>
                  </a:cubicBezTo>
                  <a:cubicBezTo>
                    <a:pt x="388" y="889"/>
                    <a:pt x="388" y="889"/>
                    <a:pt x="388" y="889"/>
                  </a:cubicBezTo>
                  <a:cubicBezTo>
                    <a:pt x="388" y="732"/>
                    <a:pt x="388" y="732"/>
                    <a:pt x="388" y="732"/>
                  </a:cubicBezTo>
                  <a:cubicBezTo>
                    <a:pt x="388" y="651"/>
                    <a:pt x="352" y="610"/>
                    <a:pt x="284" y="610"/>
                  </a:cubicBezTo>
                  <a:close/>
                  <a:moveTo>
                    <a:pt x="484" y="577"/>
                  </a:moveTo>
                  <a:cubicBezTo>
                    <a:pt x="502" y="577"/>
                    <a:pt x="516" y="562"/>
                    <a:pt x="516" y="545"/>
                  </a:cubicBezTo>
                  <a:cubicBezTo>
                    <a:pt x="516" y="528"/>
                    <a:pt x="502" y="513"/>
                    <a:pt x="484" y="513"/>
                  </a:cubicBezTo>
                  <a:cubicBezTo>
                    <a:pt x="467" y="513"/>
                    <a:pt x="453" y="528"/>
                    <a:pt x="453" y="545"/>
                  </a:cubicBezTo>
                  <a:cubicBezTo>
                    <a:pt x="453" y="562"/>
                    <a:pt x="467" y="577"/>
                    <a:pt x="484" y="577"/>
                  </a:cubicBezTo>
                  <a:close/>
                  <a:moveTo>
                    <a:pt x="507" y="804"/>
                  </a:moveTo>
                  <a:cubicBezTo>
                    <a:pt x="507" y="651"/>
                    <a:pt x="507" y="651"/>
                    <a:pt x="507" y="651"/>
                  </a:cubicBezTo>
                  <a:cubicBezTo>
                    <a:pt x="507" y="627"/>
                    <a:pt x="490" y="615"/>
                    <a:pt x="474" y="615"/>
                  </a:cubicBezTo>
                  <a:cubicBezTo>
                    <a:pt x="460" y="615"/>
                    <a:pt x="460" y="615"/>
                    <a:pt x="460" y="615"/>
                  </a:cubicBezTo>
                  <a:cubicBezTo>
                    <a:pt x="460" y="810"/>
                    <a:pt x="460" y="810"/>
                    <a:pt x="460" y="810"/>
                  </a:cubicBezTo>
                  <a:cubicBezTo>
                    <a:pt x="460" y="865"/>
                    <a:pt x="488" y="892"/>
                    <a:pt x="542" y="892"/>
                  </a:cubicBezTo>
                  <a:cubicBezTo>
                    <a:pt x="558" y="892"/>
                    <a:pt x="569" y="882"/>
                    <a:pt x="569" y="864"/>
                  </a:cubicBezTo>
                  <a:cubicBezTo>
                    <a:pt x="569" y="849"/>
                    <a:pt x="569" y="849"/>
                    <a:pt x="569" y="849"/>
                  </a:cubicBezTo>
                  <a:cubicBezTo>
                    <a:pt x="549" y="849"/>
                    <a:pt x="549" y="849"/>
                    <a:pt x="549" y="849"/>
                  </a:cubicBezTo>
                  <a:cubicBezTo>
                    <a:pt x="524" y="849"/>
                    <a:pt x="507" y="838"/>
                    <a:pt x="507" y="804"/>
                  </a:cubicBezTo>
                  <a:close/>
                  <a:moveTo>
                    <a:pt x="743" y="610"/>
                  </a:moveTo>
                  <a:cubicBezTo>
                    <a:pt x="673" y="610"/>
                    <a:pt x="626" y="655"/>
                    <a:pt x="626" y="732"/>
                  </a:cubicBezTo>
                  <a:cubicBezTo>
                    <a:pt x="626" y="858"/>
                    <a:pt x="626" y="858"/>
                    <a:pt x="626" y="858"/>
                  </a:cubicBezTo>
                  <a:cubicBezTo>
                    <a:pt x="626" y="879"/>
                    <a:pt x="638" y="889"/>
                    <a:pt x="655" y="889"/>
                  </a:cubicBezTo>
                  <a:cubicBezTo>
                    <a:pt x="673" y="889"/>
                    <a:pt x="673" y="889"/>
                    <a:pt x="673" y="889"/>
                  </a:cubicBezTo>
                  <a:cubicBezTo>
                    <a:pt x="673" y="733"/>
                    <a:pt x="673" y="733"/>
                    <a:pt x="673" y="733"/>
                  </a:cubicBezTo>
                  <a:cubicBezTo>
                    <a:pt x="673" y="677"/>
                    <a:pt x="696" y="654"/>
                    <a:pt x="737" y="654"/>
                  </a:cubicBezTo>
                  <a:cubicBezTo>
                    <a:pt x="786" y="654"/>
                    <a:pt x="807" y="676"/>
                    <a:pt x="807" y="733"/>
                  </a:cubicBezTo>
                  <a:cubicBezTo>
                    <a:pt x="807" y="859"/>
                    <a:pt x="807" y="859"/>
                    <a:pt x="807" y="859"/>
                  </a:cubicBezTo>
                  <a:cubicBezTo>
                    <a:pt x="807" y="880"/>
                    <a:pt x="817" y="889"/>
                    <a:pt x="836" y="889"/>
                  </a:cubicBezTo>
                  <a:cubicBezTo>
                    <a:pt x="853" y="889"/>
                    <a:pt x="853" y="889"/>
                    <a:pt x="853" y="889"/>
                  </a:cubicBezTo>
                  <a:cubicBezTo>
                    <a:pt x="853" y="731"/>
                    <a:pt x="853" y="731"/>
                    <a:pt x="853" y="731"/>
                  </a:cubicBezTo>
                  <a:cubicBezTo>
                    <a:pt x="853" y="649"/>
                    <a:pt x="812" y="610"/>
                    <a:pt x="743" y="610"/>
                  </a:cubicBezTo>
                  <a:close/>
                  <a:moveTo>
                    <a:pt x="1134" y="520"/>
                  </a:moveTo>
                  <a:cubicBezTo>
                    <a:pt x="1122" y="520"/>
                    <a:pt x="1122" y="520"/>
                    <a:pt x="1122" y="520"/>
                  </a:cubicBezTo>
                  <a:cubicBezTo>
                    <a:pt x="1122" y="662"/>
                    <a:pt x="1122" y="662"/>
                    <a:pt x="1122" y="662"/>
                  </a:cubicBezTo>
                  <a:cubicBezTo>
                    <a:pt x="1103" y="625"/>
                    <a:pt x="1073" y="610"/>
                    <a:pt x="1039" y="610"/>
                  </a:cubicBezTo>
                  <a:cubicBezTo>
                    <a:pt x="963" y="610"/>
                    <a:pt x="919" y="662"/>
                    <a:pt x="919" y="756"/>
                  </a:cubicBezTo>
                  <a:cubicBezTo>
                    <a:pt x="919" y="832"/>
                    <a:pt x="977" y="895"/>
                    <a:pt x="1045" y="895"/>
                  </a:cubicBezTo>
                  <a:cubicBezTo>
                    <a:pt x="1131" y="895"/>
                    <a:pt x="1169" y="849"/>
                    <a:pt x="1169" y="744"/>
                  </a:cubicBezTo>
                  <a:cubicBezTo>
                    <a:pt x="1169" y="558"/>
                    <a:pt x="1169" y="558"/>
                    <a:pt x="1169" y="558"/>
                  </a:cubicBezTo>
                  <a:cubicBezTo>
                    <a:pt x="1169" y="532"/>
                    <a:pt x="1157" y="520"/>
                    <a:pt x="1134" y="520"/>
                  </a:cubicBezTo>
                  <a:close/>
                  <a:moveTo>
                    <a:pt x="1049" y="851"/>
                  </a:moveTo>
                  <a:cubicBezTo>
                    <a:pt x="1000" y="851"/>
                    <a:pt x="966" y="807"/>
                    <a:pt x="966" y="752"/>
                  </a:cubicBezTo>
                  <a:cubicBezTo>
                    <a:pt x="966" y="690"/>
                    <a:pt x="993" y="653"/>
                    <a:pt x="1041" y="653"/>
                  </a:cubicBezTo>
                  <a:cubicBezTo>
                    <a:pt x="1106" y="653"/>
                    <a:pt x="1121" y="707"/>
                    <a:pt x="1121" y="757"/>
                  </a:cubicBezTo>
                  <a:cubicBezTo>
                    <a:pt x="1121" y="824"/>
                    <a:pt x="1099" y="851"/>
                    <a:pt x="1049" y="851"/>
                  </a:cubicBezTo>
                  <a:close/>
                  <a:moveTo>
                    <a:pt x="1338" y="731"/>
                  </a:moveTo>
                  <a:cubicBezTo>
                    <a:pt x="1281" y="719"/>
                    <a:pt x="1271" y="711"/>
                    <a:pt x="1271" y="693"/>
                  </a:cubicBezTo>
                  <a:cubicBezTo>
                    <a:pt x="1271" y="670"/>
                    <a:pt x="1289" y="654"/>
                    <a:pt x="1336" y="654"/>
                  </a:cubicBezTo>
                  <a:cubicBezTo>
                    <a:pt x="1368" y="654"/>
                    <a:pt x="1398" y="668"/>
                    <a:pt x="1410" y="682"/>
                  </a:cubicBezTo>
                  <a:cubicBezTo>
                    <a:pt x="1412" y="682"/>
                    <a:pt x="1412" y="682"/>
                    <a:pt x="1412" y="682"/>
                  </a:cubicBezTo>
                  <a:cubicBezTo>
                    <a:pt x="1412" y="662"/>
                    <a:pt x="1412" y="662"/>
                    <a:pt x="1412" y="662"/>
                  </a:cubicBezTo>
                  <a:cubicBezTo>
                    <a:pt x="1412" y="628"/>
                    <a:pt x="1373" y="610"/>
                    <a:pt x="1332" y="610"/>
                  </a:cubicBezTo>
                  <a:cubicBezTo>
                    <a:pt x="1264" y="610"/>
                    <a:pt x="1223" y="651"/>
                    <a:pt x="1223" y="696"/>
                  </a:cubicBezTo>
                  <a:cubicBezTo>
                    <a:pt x="1223" y="737"/>
                    <a:pt x="1248" y="754"/>
                    <a:pt x="1299" y="765"/>
                  </a:cubicBezTo>
                  <a:cubicBezTo>
                    <a:pt x="1362" y="779"/>
                    <a:pt x="1371" y="788"/>
                    <a:pt x="1371" y="811"/>
                  </a:cubicBezTo>
                  <a:cubicBezTo>
                    <a:pt x="1371" y="838"/>
                    <a:pt x="1353" y="851"/>
                    <a:pt x="1313" y="851"/>
                  </a:cubicBezTo>
                  <a:cubicBezTo>
                    <a:pt x="1277" y="851"/>
                    <a:pt x="1247" y="837"/>
                    <a:pt x="1231" y="820"/>
                  </a:cubicBezTo>
                  <a:cubicBezTo>
                    <a:pt x="1229" y="820"/>
                    <a:pt x="1229" y="820"/>
                    <a:pt x="1229" y="820"/>
                  </a:cubicBezTo>
                  <a:cubicBezTo>
                    <a:pt x="1229" y="840"/>
                    <a:pt x="1229" y="840"/>
                    <a:pt x="1229" y="840"/>
                  </a:cubicBezTo>
                  <a:cubicBezTo>
                    <a:pt x="1229" y="873"/>
                    <a:pt x="1266" y="895"/>
                    <a:pt x="1312" y="895"/>
                  </a:cubicBezTo>
                  <a:cubicBezTo>
                    <a:pt x="1374" y="895"/>
                    <a:pt x="1419" y="864"/>
                    <a:pt x="1419" y="806"/>
                  </a:cubicBezTo>
                  <a:cubicBezTo>
                    <a:pt x="1419" y="768"/>
                    <a:pt x="1392" y="743"/>
                    <a:pt x="1338" y="73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7999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523">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73">
          <p15:clr>
            <a:srgbClr val="FBAE40"/>
          </p15:clr>
        </p15:guide>
        <p15:guide id="23" orient="horz" pos="331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sp>
        <p:nvSpPr>
          <p:cNvPr id="59" name="Freeform 5"/>
          <p:cNvSpPr>
            <a:spLocks noEditPoints="1"/>
          </p:cNvSpPr>
          <p:nvPr/>
        </p:nvSpPr>
        <p:spPr bwMode="auto">
          <a:xfrm flipV="1">
            <a:off x="0" y="6253634"/>
            <a:ext cx="12193588" cy="606425"/>
          </a:xfrm>
          <a:custGeom>
            <a:avLst/>
            <a:gdLst>
              <a:gd name="T0" fmla="*/ 5228 w 7672"/>
              <a:gd name="T1" fmla="*/ 92 h 378"/>
              <a:gd name="T2" fmla="*/ 4860 w 7672"/>
              <a:gd name="T3" fmla="*/ 92 h 378"/>
              <a:gd name="T4" fmla="*/ 4980 w 7672"/>
              <a:gd name="T5" fmla="*/ 0 h 378"/>
              <a:gd name="T6" fmla="*/ 5569 w 7672"/>
              <a:gd name="T7" fmla="*/ 0 h 378"/>
              <a:gd name="T8" fmla="*/ 5689 w 7672"/>
              <a:gd name="T9" fmla="*/ 92 h 378"/>
              <a:gd name="T10" fmla="*/ 5368 w 7672"/>
              <a:gd name="T11" fmla="*/ 92 h 378"/>
              <a:gd name="T12" fmla="*/ 5481 w 7672"/>
              <a:gd name="T13" fmla="*/ 92 h 378"/>
              <a:gd name="T14" fmla="*/ 4078 w 7672"/>
              <a:gd name="T15" fmla="*/ 0 h 378"/>
              <a:gd name="T16" fmla="*/ 4247 w 7672"/>
              <a:gd name="T17" fmla="*/ 0 h 378"/>
              <a:gd name="T18" fmla="*/ 3886 w 7672"/>
              <a:gd name="T19" fmla="*/ 92 h 378"/>
              <a:gd name="T20" fmla="*/ 3946 w 7672"/>
              <a:gd name="T21" fmla="*/ 92 h 378"/>
              <a:gd name="T22" fmla="*/ 4659 w 7672"/>
              <a:gd name="T23" fmla="*/ 92 h 378"/>
              <a:gd name="T24" fmla="*/ 4759 w 7672"/>
              <a:gd name="T25" fmla="*/ 0 h 378"/>
              <a:gd name="T26" fmla="*/ 4367 w 7672"/>
              <a:gd name="T27" fmla="*/ 0 h 378"/>
              <a:gd name="T28" fmla="*/ 4467 w 7672"/>
              <a:gd name="T29" fmla="*/ 92 h 378"/>
              <a:gd name="T30" fmla="*/ 7051 w 7672"/>
              <a:gd name="T31" fmla="*/ 92 h 378"/>
              <a:gd name="T32" fmla="*/ 7143 w 7672"/>
              <a:gd name="T33" fmla="*/ 92 h 378"/>
              <a:gd name="T34" fmla="*/ 6803 w 7672"/>
              <a:gd name="T35" fmla="*/ 0 h 378"/>
              <a:gd name="T36" fmla="*/ 6831 w 7672"/>
              <a:gd name="T37" fmla="*/ 0 h 378"/>
              <a:gd name="T38" fmla="*/ 7552 w 7672"/>
              <a:gd name="T39" fmla="*/ 25 h 378"/>
              <a:gd name="T40" fmla="*/ 6711 w 7672"/>
              <a:gd name="T41" fmla="*/ 92 h 378"/>
              <a:gd name="T42" fmla="*/ 7211 w 7672"/>
              <a:gd name="T43" fmla="*/ 92 h 378"/>
              <a:gd name="T44" fmla="*/ 7323 w 7672"/>
              <a:gd name="T45" fmla="*/ 92 h 378"/>
              <a:gd name="T46" fmla="*/ 6101 w 7672"/>
              <a:gd name="T47" fmla="*/ 0 h 378"/>
              <a:gd name="T48" fmla="*/ 6130 w 7672"/>
              <a:gd name="T49" fmla="*/ 0 h 378"/>
              <a:gd name="T50" fmla="*/ 5849 w 7672"/>
              <a:gd name="T51" fmla="*/ 92 h 378"/>
              <a:gd name="T52" fmla="*/ 5889 w 7672"/>
              <a:gd name="T53" fmla="*/ 92 h 378"/>
              <a:gd name="T54" fmla="*/ 6502 w 7672"/>
              <a:gd name="T55" fmla="*/ 92 h 378"/>
              <a:gd name="T56" fmla="*/ 6622 w 7672"/>
              <a:gd name="T57" fmla="*/ 0 h 378"/>
              <a:gd name="T58" fmla="*/ 6250 w 7672"/>
              <a:gd name="T59" fmla="*/ 0 h 378"/>
              <a:gd name="T60" fmla="*/ 6370 w 7672"/>
              <a:gd name="T61" fmla="*/ 92 h 378"/>
              <a:gd name="T62" fmla="*/ 1162 w 7672"/>
              <a:gd name="T63" fmla="*/ 92 h 378"/>
              <a:gd name="T64" fmla="*/ 1374 w 7672"/>
              <a:gd name="T65" fmla="*/ 92 h 378"/>
              <a:gd name="T66" fmla="*/ 1054 w 7672"/>
              <a:gd name="T67" fmla="*/ 0 h 378"/>
              <a:gd name="T68" fmla="*/ 1563 w 7672"/>
              <a:gd name="T69" fmla="*/ 0 h 378"/>
              <a:gd name="T70" fmla="*/ 1803 w 7672"/>
              <a:gd name="T71" fmla="*/ 92 h 378"/>
              <a:gd name="T72" fmla="*/ 1402 w 7672"/>
              <a:gd name="T73" fmla="*/ 92 h 378"/>
              <a:gd name="T74" fmla="*/ 1534 w 7672"/>
              <a:gd name="T75" fmla="*/ 92 h 378"/>
              <a:gd name="T76" fmla="*/ 272 w 7672"/>
              <a:gd name="T77" fmla="*/ 0 h 378"/>
              <a:gd name="T78" fmla="*/ 321 w 7672"/>
              <a:gd name="T79" fmla="*/ 0 h 378"/>
              <a:gd name="T80" fmla="*/ 421 w 7672"/>
              <a:gd name="T81" fmla="*/ 92 h 378"/>
              <a:gd name="T82" fmla="*/ 172 w 7672"/>
              <a:gd name="T83" fmla="*/ 92 h 378"/>
              <a:gd name="T84" fmla="*/ 753 w 7672"/>
              <a:gd name="T85" fmla="*/ 0 h 378"/>
              <a:gd name="T86" fmla="*/ 861 w 7672"/>
              <a:gd name="T87" fmla="*/ 0 h 378"/>
              <a:gd name="T88" fmla="*/ 521 w 7672"/>
              <a:gd name="T89" fmla="*/ 92 h 378"/>
              <a:gd name="T90" fmla="*/ 641 w 7672"/>
              <a:gd name="T91" fmla="*/ 92 h 378"/>
              <a:gd name="T92" fmla="*/ 1895 w 7672"/>
              <a:gd name="T93" fmla="*/ 92 h 378"/>
              <a:gd name="T94" fmla="*/ 3217 w 7672"/>
              <a:gd name="T95" fmla="*/ 0 h 378"/>
              <a:gd name="T96" fmla="*/ 2925 w 7672"/>
              <a:gd name="T97" fmla="*/ 0 h 378"/>
              <a:gd name="T98" fmla="*/ 2985 w 7672"/>
              <a:gd name="T99" fmla="*/ 92 h 378"/>
              <a:gd name="T100" fmla="*/ 3626 w 7672"/>
              <a:gd name="T101" fmla="*/ 92 h 378"/>
              <a:gd name="T102" fmla="*/ 3758 w 7672"/>
              <a:gd name="T103" fmla="*/ 92 h 378"/>
              <a:gd name="T104" fmla="*/ 3357 w 7672"/>
              <a:gd name="T105" fmla="*/ 0 h 378"/>
              <a:gd name="T106" fmla="*/ 3506 w 7672"/>
              <a:gd name="T107" fmla="*/ 0 h 378"/>
              <a:gd name="T108" fmla="*/ 2143 w 7672"/>
              <a:gd name="T109" fmla="*/ 92 h 378"/>
              <a:gd name="T110" fmla="*/ 2264 w 7672"/>
              <a:gd name="T111" fmla="*/ 92 h 378"/>
              <a:gd name="T112" fmla="*/ 1915 w 7672"/>
              <a:gd name="T113" fmla="*/ 92 h 378"/>
              <a:gd name="T114" fmla="*/ 2055 w 7672"/>
              <a:gd name="T115" fmla="*/ 0 h 378"/>
              <a:gd name="T116" fmla="*/ 2644 w 7672"/>
              <a:gd name="T117" fmla="*/ 0 h 378"/>
              <a:gd name="T118" fmla="*/ 2744 w 7672"/>
              <a:gd name="T119" fmla="*/ 92 h 378"/>
              <a:gd name="T120" fmla="*/ 2524 w 7672"/>
              <a:gd name="T121" fmla="*/ 9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72" h="378">
                <a:moveTo>
                  <a:pt x="5128" y="92"/>
                </a:moveTo>
                <a:cubicBezTo>
                  <a:pt x="5140" y="92"/>
                  <a:pt x="5140" y="92"/>
                  <a:pt x="5140" y="92"/>
                </a:cubicBezTo>
                <a:cubicBezTo>
                  <a:pt x="5140" y="0"/>
                  <a:pt x="5140" y="0"/>
                  <a:pt x="5140" y="0"/>
                </a:cubicBezTo>
                <a:cubicBezTo>
                  <a:pt x="5128" y="0"/>
                  <a:pt x="5128" y="0"/>
                  <a:pt x="5128" y="0"/>
                </a:cubicBezTo>
                <a:lnTo>
                  <a:pt x="5128" y="92"/>
                </a:lnTo>
                <a:close/>
                <a:moveTo>
                  <a:pt x="5088" y="92"/>
                </a:moveTo>
                <a:cubicBezTo>
                  <a:pt x="5100" y="92"/>
                  <a:pt x="5100" y="92"/>
                  <a:pt x="5100" y="92"/>
                </a:cubicBezTo>
                <a:cubicBezTo>
                  <a:pt x="5100" y="0"/>
                  <a:pt x="5100" y="0"/>
                  <a:pt x="5100" y="0"/>
                </a:cubicBezTo>
                <a:cubicBezTo>
                  <a:pt x="5088" y="0"/>
                  <a:pt x="5088" y="0"/>
                  <a:pt x="5088" y="0"/>
                </a:cubicBezTo>
                <a:lnTo>
                  <a:pt x="5088" y="92"/>
                </a:lnTo>
                <a:close/>
                <a:moveTo>
                  <a:pt x="5108" y="92"/>
                </a:moveTo>
                <a:cubicBezTo>
                  <a:pt x="5120" y="92"/>
                  <a:pt x="5120" y="92"/>
                  <a:pt x="5120" y="92"/>
                </a:cubicBezTo>
                <a:cubicBezTo>
                  <a:pt x="5120" y="0"/>
                  <a:pt x="5120" y="0"/>
                  <a:pt x="5120" y="0"/>
                </a:cubicBezTo>
                <a:cubicBezTo>
                  <a:pt x="5108" y="0"/>
                  <a:pt x="5108" y="0"/>
                  <a:pt x="5108" y="0"/>
                </a:cubicBezTo>
                <a:lnTo>
                  <a:pt x="5108" y="92"/>
                </a:lnTo>
                <a:close/>
                <a:moveTo>
                  <a:pt x="4788" y="92"/>
                </a:moveTo>
                <a:cubicBezTo>
                  <a:pt x="4799" y="92"/>
                  <a:pt x="4799" y="92"/>
                  <a:pt x="4799" y="92"/>
                </a:cubicBezTo>
                <a:cubicBezTo>
                  <a:pt x="4799" y="0"/>
                  <a:pt x="4799" y="0"/>
                  <a:pt x="4799" y="0"/>
                </a:cubicBezTo>
                <a:cubicBezTo>
                  <a:pt x="4788" y="0"/>
                  <a:pt x="4788" y="0"/>
                  <a:pt x="4788" y="0"/>
                </a:cubicBezTo>
                <a:lnTo>
                  <a:pt x="4788" y="92"/>
                </a:lnTo>
                <a:close/>
                <a:moveTo>
                  <a:pt x="5068" y="92"/>
                </a:moveTo>
                <a:cubicBezTo>
                  <a:pt x="5080" y="92"/>
                  <a:pt x="5080" y="92"/>
                  <a:pt x="5080" y="92"/>
                </a:cubicBezTo>
                <a:cubicBezTo>
                  <a:pt x="5080" y="0"/>
                  <a:pt x="5080" y="0"/>
                  <a:pt x="5080" y="0"/>
                </a:cubicBezTo>
                <a:cubicBezTo>
                  <a:pt x="5068" y="0"/>
                  <a:pt x="5068" y="0"/>
                  <a:pt x="5068" y="0"/>
                </a:cubicBezTo>
                <a:lnTo>
                  <a:pt x="5068" y="92"/>
                </a:lnTo>
                <a:close/>
                <a:moveTo>
                  <a:pt x="5208" y="92"/>
                </a:moveTo>
                <a:cubicBezTo>
                  <a:pt x="5220" y="92"/>
                  <a:pt x="5220" y="92"/>
                  <a:pt x="5220" y="92"/>
                </a:cubicBezTo>
                <a:cubicBezTo>
                  <a:pt x="5220" y="0"/>
                  <a:pt x="5220" y="0"/>
                  <a:pt x="5220" y="0"/>
                </a:cubicBezTo>
                <a:cubicBezTo>
                  <a:pt x="5208" y="0"/>
                  <a:pt x="5208" y="0"/>
                  <a:pt x="5208" y="0"/>
                </a:cubicBezTo>
                <a:lnTo>
                  <a:pt x="5208" y="92"/>
                </a:lnTo>
                <a:close/>
                <a:moveTo>
                  <a:pt x="5228" y="92"/>
                </a:moveTo>
                <a:cubicBezTo>
                  <a:pt x="5240" y="92"/>
                  <a:pt x="5240" y="92"/>
                  <a:pt x="5240" y="92"/>
                </a:cubicBezTo>
                <a:cubicBezTo>
                  <a:pt x="5240" y="0"/>
                  <a:pt x="5240" y="0"/>
                  <a:pt x="5240" y="0"/>
                </a:cubicBezTo>
                <a:cubicBezTo>
                  <a:pt x="5228" y="0"/>
                  <a:pt x="5228" y="0"/>
                  <a:pt x="5228" y="0"/>
                </a:cubicBezTo>
                <a:lnTo>
                  <a:pt x="5228" y="92"/>
                </a:lnTo>
                <a:close/>
                <a:moveTo>
                  <a:pt x="5028" y="92"/>
                </a:moveTo>
                <a:cubicBezTo>
                  <a:pt x="5040" y="92"/>
                  <a:pt x="5040" y="92"/>
                  <a:pt x="5040" y="92"/>
                </a:cubicBezTo>
                <a:cubicBezTo>
                  <a:pt x="5040" y="0"/>
                  <a:pt x="5040" y="0"/>
                  <a:pt x="5040" y="0"/>
                </a:cubicBezTo>
                <a:cubicBezTo>
                  <a:pt x="5028" y="0"/>
                  <a:pt x="5028" y="0"/>
                  <a:pt x="5028" y="0"/>
                </a:cubicBezTo>
                <a:lnTo>
                  <a:pt x="5028" y="92"/>
                </a:lnTo>
                <a:close/>
                <a:moveTo>
                  <a:pt x="5188" y="92"/>
                </a:moveTo>
                <a:cubicBezTo>
                  <a:pt x="5200" y="92"/>
                  <a:pt x="5200" y="92"/>
                  <a:pt x="5200" y="92"/>
                </a:cubicBezTo>
                <a:cubicBezTo>
                  <a:pt x="5200" y="0"/>
                  <a:pt x="5200" y="0"/>
                  <a:pt x="5200" y="0"/>
                </a:cubicBezTo>
                <a:cubicBezTo>
                  <a:pt x="5188" y="0"/>
                  <a:pt x="5188" y="0"/>
                  <a:pt x="5188" y="0"/>
                </a:cubicBezTo>
                <a:lnTo>
                  <a:pt x="5188" y="92"/>
                </a:lnTo>
                <a:close/>
                <a:moveTo>
                  <a:pt x="5168" y="92"/>
                </a:moveTo>
                <a:cubicBezTo>
                  <a:pt x="5180" y="92"/>
                  <a:pt x="5180" y="92"/>
                  <a:pt x="5180" y="92"/>
                </a:cubicBezTo>
                <a:cubicBezTo>
                  <a:pt x="5180" y="0"/>
                  <a:pt x="5180" y="0"/>
                  <a:pt x="5180" y="0"/>
                </a:cubicBezTo>
                <a:cubicBezTo>
                  <a:pt x="5168" y="0"/>
                  <a:pt x="5168" y="0"/>
                  <a:pt x="5168" y="0"/>
                </a:cubicBezTo>
                <a:lnTo>
                  <a:pt x="5168" y="92"/>
                </a:lnTo>
                <a:close/>
                <a:moveTo>
                  <a:pt x="5148" y="92"/>
                </a:moveTo>
                <a:cubicBezTo>
                  <a:pt x="5160" y="92"/>
                  <a:pt x="5160" y="92"/>
                  <a:pt x="5160" y="92"/>
                </a:cubicBezTo>
                <a:cubicBezTo>
                  <a:pt x="5160" y="0"/>
                  <a:pt x="5160" y="0"/>
                  <a:pt x="5160" y="0"/>
                </a:cubicBezTo>
                <a:cubicBezTo>
                  <a:pt x="5148" y="0"/>
                  <a:pt x="5148" y="0"/>
                  <a:pt x="5148" y="0"/>
                </a:cubicBezTo>
                <a:lnTo>
                  <a:pt x="5148" y="92"/>
                </a:lnTo>
                <a:close/>
                <a:moveTo>
                  <a:pt x="4928" y="92"/>
                </a:moveTo>
                <a:cubicBezTo>
                  <a:pt x="4940" y="92"/>
                  <a:pt x="4940" y="92"/>
                  <a:pt x="4940" y="92"/>
                </a:cubicBezTo>
                <a:cubicBezTo>
                  <a:pt x="4940" y="0"/>
                  <a:pt x="4940" y="0"/>
                  <a:pt x="4940" y="0"/>
                </a:cubicBezTo>
                <a:cubicBezTo>
                  <a:pt x="4928" y="0"/>
                  <a:pt x="4928" y="0"/>
                  <a:pt x="4928" y="0"/>
                </a:cubicBezTo>
                <a:lnTo>
                  <a:pt x="4928" y="92"/>
                </a:lnTo>
                <a:close/>
                <a:moveTo>
                  <a:pt x="4848" y="92"/>
                </a:moveTo>
                <a:cubicBezTo>
                  <a:pt x="4860" y="92"/>
                  <a:pt x="4860" y="92"/>
                  <a:pt x="4860" y="92"/>
                </a:cubicBezTo>
                <a:cubicBezTo>
                  <a:pt x="4860" y="0"/>
                  <a:pt x="4860" y="0"/>
                  <a:pt x="4860" y="0"/>
                </a:cubicBezTo>
                <a:cubicBezTo>
                  <a:pt x="4848" y="0"/>
                  <a:pt x="4848" y="0"/>
                  <a:pt x="4848" y="0"/>
                </a:cubicBezTo>
                <a:lnTo>
                  <a:pt x="4848" y="92"/>
                </a:lnTo>
                <a:close/>
                <a:moveTo>
                  <a:pt x="4888" y="92"/>
                </a:moveTo>
                <a:cubicBezTo>
                  <a:pt x="4900" y="92"/>
                  <a:pt x="4900" y="92"/>
                  <a:pt x="4900" y="92"/>
                </a:cubicBezTo>
                <a:cubicBezTo>
                  <a:pt x="4900" y="0"/>
                  <a:pt x="4900" y="0"/>
                  <a:pt x="4900" y="0"/>
                </a:cubicBezTo>
                <a:cubicBezTo>
                  <a:pt x="4888" y="0"/>
                  <a:pt x="4888" y="0"/>
                  <a:pt x="4888" y="0"/>
                </a:cubicBezTo>
                <a:lnTo>
                  <a:pt x="4888" y="92"/>
                </a:lnTo>
                <a:close/>
                <a:moveTo>
                  <a:pt x="4868" y="92"/>
                </a:moveTo>
                <a:cubicBezTo>
                  <a:pt x="4880" y="92"/>
                  <a:pt x="4880" y="92"/>
                  <a:pt x="4880" y="92"/>
                </a:cubicBezTo>
                <a:cubicBezTo>
                  <a:pt x="4880" y="0"/>
                  <a:pt x="4880" y="0"/>
                  <a:pt x="4880" y="0"/>
                </a:cubicBezTo>
                <a:cubicBezTo>
                  <a:pt x="4868" y="0"/>
                  <a:pt x="4868" y="0"/>
                  <a:pt x="4868" y="0"/>
                </a:cubicBezTo>
                <a:lnTo>
                  <a:pt x="4868" y="92"/>
                </a:lnTo>
                <a:close/>
                <a:moveTo>
                  <a:pt x="4828" y="92"/>
                </a:moveTo>
                <a:cubicBezTo>
                  <a:pt x="4840" y="92"/>
                  <a:pt x="4840" y="92"/>
                  <a:pt x="4840" y="92"/>
                </a:cubicBezTo>
                <a:cubicBezTo>
                  <a:pt x="4840" y="0"/>
                  <a:pt x="4840" y="0"/>
                  <a:pt x="4840" y="0"/>
                </a:cubicBezTo>
                <a:cubicBezTo>
                  <a:pt x="4828" y="0"/>
                  <a:pt x="4828" y="0"/>
                  <a:pt x="4828" y="0"/>
                </a:cubicBezTo>
                <a:lnTo>
                  <a:pt x="4828" y="92"/>
                </a:lnTo>
                <a:close/>
                <a:moveTo>
                  <a:pt x="5008" y="92"/>
                </a:moveTo>
                <a:cubicBezTo>
                  <a:pt x="5020" y="92"/>
                  <a:pt x="5020" y="92"/>
                  <a:pt x="5020" y="92"/>
                </a:cubicBezTo>
                <a:cubicBezTo>
                  <a:pt x="5020" y="0"/>
                  <a:pt x="5020" y="0"/>
                  <a:pt x="5020" y="0"/>
                </a:cubicBezTo>
                <a:cubicBezTo>
                  <a:pt x="5008" y="0"/>
                  <a:pt x="5008" y="0"/>
                  <a:pt x="5008" y="0"/>
                </a:cubicBezTo>
                <a:lnTo>
                  <a:pt x="5008" y="92"/>
                </a:lnTo>
                <a:close/>
                <a:moveTo>
                  <a:pt x="4808" y="92"/>
                </a:moveTo>
                <a:cubicBezTo>
                  <a:pt x="4819" y="92"/>
                  <a:pt x="4819" y="92"/>
                  <a:pt x="4819" y="92"/>
                </a:cubicBezTo>
                <a:cubicBezTo>
                  <a:pt x="4819" y="0"/>
                  <a:pt x="4819" y="0"/>
                  <a:pt x="4819" y="0"/>
                </a:cubicBezTo>
                <a:cubicBezTo>
                  <a:pt x="4808" y="0"/>
                  <a:pt x="4808" y="0"/>
                  <a:pt x="4808" y="0"/>
                </a:cubicBezTo>
                <a:lnTo>
                  <a:pt x="4808" y="92"/>
                </a:lnTo>
                <a:close/>
                <a:moveTo>
                  <a:pt x="4968" y="92"/>
                </a:moveTo>
                <a:cubicBezTo>
                  <a:pt x="4980" y="92"/>
                  <a:pt x="4980" y="92"/>
                  <a:pt x="4980" y="92"/>
                </a:cubicBezTo>
                <a:cubicBezTo>
                  <a:pt x="4980" y="0"/>
                  <a:pt x="4980" y="0"/>
                  <a:pt x="4980" y="0"/>
                </a:cubicBezTo>
                <a:cubicBezTo>
                  <a:pt x="4968" y="0"/>
                  <a:pt x="4968" y="0"/>
                  <a:pt x="4968" y="0"/>
                </a:cubicBezTo>
                <a:lnTo>
                  <a:pt x="4968" y="92"/>
                </a:lnTo>
                <a:close/>
                <a:moveTo>
                  <a:pt x="4988" y="92"/>
                </a:moveTo>
                <a:cubicBezTo>
                  <a:pt x="5000" y="92"/>
                  <a:pt x="5000" y="92"/>
                  <a:pt x="5000" y="92"/>
                </a:cubicBezTo>
                <a:cubicBezTo>
                  <a:pt x="5000" y="0"/>
                  <a:pt x="5000" y="0"/>
                  <a:pt x="5000" y="0"/>
                </a:cubicBezTo>
                <a:cubicBezTo>
                  <a:pt x="4988" y="0"/>
                  <a:pt x="4988" y="0"/>
                  <a:pt x="4988" y="0"/>
                </a:cubicBezTo>
                <a:lnTo>
                  <a:pt x="4988" y="92"/>
                </a:lnTo>
                <a:close/>
                <a:moveTo>
                  <a:pt x="5248" y="92"/>
                </a:moveTo>
                <a:cubicBezTo>
                  <a:pt x="5260" y="92"/>
                  <a:pt x="5260" y="92"/>
                  <a:pt x="5260" y="92"/>
                </a:cubicBezTo>
                <a:cubicBezTo>
                  <a:pt x="5260" y="0"/>
                  <a:pt x="5260" y="0"/>
                  <a:pt x="5260" y="0"/>
                </a:cubicBezTo>
                <a:cubicBezTo>
                  <a:pt x="5248" y="0"/>
                  <a:pt x="5248" y="0"/>
                  <a:pt x="5248" y="0"/>
                </a:cubicBezTo>
                <a:lnTo>
                  <a:pt x="5248" y="92"/>
                </a:lnTo>
                <a:close/>
                <a:moveTo>
                  <a:pt x="4948" y="92"/>
                </a:moveTo>
                <a:cubicBezTo>
                  <a:pt x="4960" y="92"/>
                  <a:pt x="4960" y="92"/>
                  <a:pt x="4960" y="92"/>
                </a:cubicBezTo>
                <a:cubicBezTo>
                  <a:pt x="4960" y="0"/>
                  <a:pt x="4960" y="0"/>
                  <a:pt x="4960" y="0"/>
                </a:cubicBezTo>
                <a:cubicBezTo>
                  <a:pt x="4948" y="0"/>
                  <a:pt x="4948" y="0"/>
                  <a:pt x="4948" y="0"/>
                </a:cubicBezTo>
                <a:lnTo>
                  <a:pt x="4948" y="92"/>
                </a:lnTo>
                <a:close/>
                <a:moveTo>
                  <a:pt x="4908" y="92"/>
                </a:moveTo>
                <a:cubicBezTo>
                  <a:pt x="4920" y="92"/>
                  <a:pt x="4920" y="92"/>
                  <a:pt x="4920" y="92"/>
                </a:cubicBezTo>
                <a:cubicBezTo>
                  <a:pt x="4920" y="0"/>
                  <a:pt x="4920" y="0"/>
                  <a:pt x="4920" y="0"/>
                </a:cubicBezTo>
                <a:cubicBezTo>
                  <a:pt x="4908" y="0"/>
                  <a:pt x="4908" y="0"/>
                  <a:pt x="4908" y="0"/>
                </a:cubicBezTo>
                <a:lnTo>
                  <a:pt x="4908" y="92"/>
                </a:lnTo>
                <a:close/>
                <a:moveTo>
                  <a:pt x="5048" y="92"/>
                </a:moveTo>
                <a:cubicBezTo>
                  <a:pt x="5060" y="92"/>
                  <a:pt x="5060" y="92"/>
                  <a:pt x="5060" y="92"/>
                </a:cubicBezTo>
                <a:cubicBezTo>
                  <a:pt x="5060" y="0"/>
                  <a:pt x="5060" y="0"/>
                  <a:pt x="5060" y="0"/>
                </a:cubicBezTo>
                <a:cubicBezTo>
                  <a:pt x="5048" y="0"/>
                  <a:pt x="5048" y="0"/>
                  <a:pt x="5048" y="0"/>
                </a:cubicBezTo>
                <a:lnTo>
                  <a:pt x="5048" y="92"/>
                </a:lnTo>
                <a:close/>
                <a:moveTo>
                  <a:pt x="5569" y="92"/>
                </a:moveTo>
                <a:cubicBezTo>
                  <a:pt x="5581" y="92"/>
                  <a:pt x="5581" y="92"/>
                  <a:pt x="5581" y="92"/>
                </a:cubicBezTo>
                <a:cubicBezTo>
                  <a:pt x="5581" y="0"/>
                  <a:pt x="5581" y="0"/>
                  <a:pt x="5581" y="0"/>
                </a:cubicBezTo>
                <a:cubicBezTo>
                  <a:pt x="5569" y="0"/>
                  <a:pt x="5569" y="0"/>
                  <a:pt x="5569" y="0"/>
                </a:cubicBezTo>
                <a:lnTo>
                  <a:pt x="5569" y="92"/>
                </a:lnTo>
                <a:close/>
                <a:moveTo>
                  <a:pt x="5609" y="92"/>
                </a:moveTo>
                <a:cubicBezTo>
                  <a:pt x="5621" y="92"/>
                  <a:pt x="5621" y="92"/>
                  <a:pt x="5621" y="92"/>
                </a:cubicBezTo>
                <a:cubicBezTo>
                  <a:pt x="5621" y="0"/>
                  <a:pt x="5621" y="0"/>
                  <a:pt x="5621" y="0"/>
                </a:cubicBezTo>
                <a:cubicBezTo>
                  <a:pt x="5609" y="0"/>
                  <a:pt x="5609" y="0"/>
                  <a:pt x="5609" y="0"/>
                </a:cubicBezTo>
                <a:lnTo>
                  <a:pt x="5609" y="92"/>
                </a:lnTo>
                <a:close/>
                <a:moveTo>
                  <a:pt x="5509" y="92"/>
                </a:moveTo>
                <a:cubicBezTo>
                  <a:pt x="5521" y="92"/>
                  <a:pt x="5521" y="92"/>
                  <a:pt x="5521" y="92"/>
                </a:cubicBezTo>
                <a:cubicBezTo>
                  <a:pt x="5521" y="0"/>
                  <a:pt x="5521" y="0"/>
                  <a:pt x="5521" y="0"/>
                </a:cubicBezTo>
                <a:cubicBezTo>
                  <a:pt x="5509" y="0"/>
                  <a:pt x="5509" y="0"/>
                  <a:pt x="5509" y="0"/>
                </a:cubicBezTo>
                <a:lnTo>
                  <a:pt x="5509" y="92"/>
                </a:lnTo>
                <a:close/>
                <a:moveTo>
                  <a:pt x="5529" y="92"/>
                </a:moveTo>
                <a:cubicBezTo>
                  <a:pt x="5541" y="92"/>
                  <a:pt x="5541" y="92"/>
                  <a:pt x="5541" y="92"/>
                </a:cubicBezTo>
                <a:cubicBezTo>
                  <a:pt x="5541" y="0"/>
                  <a:pt x="5541" y="0"/>
                  <a:pt x="5541" y="0"/>
                </a:cubicBezTo>
                <a:cubicBezTo>
                  <a:pt x="5529" y="0"/>
                  <a:pt x="5529" y="0"/>
                  <a:pt x="5529" y="0"/>
                </a:cubicBezTo>
                <a:lnTo>
                  <a:pt x="5529" y="92"/>
                </a:lnTo>
                <a:close/>
                <a:moveTo>
                  <a:pt x="5549" y="92"/>
                </a:moveTo>
                <a:cubicBezTo>
                  <a:pt x="5561" y="92"/>
                  <a:pt x="5561" y="92"/>
                  <a:pt x="5561" y="92"/>
                </a:cubicBezTo>
                <a:cubicBezTo>
                  <a:pt x="5561" y="0"/>
                  <a:pt x="5561" y="0"/>
                  <a:pt x="5561" y="0"/>
                </a:cubicBezTo>
                <a:cubicBezTo>
                  <a:pt x="5549" y="0"/>
                  <a:pt x="5549" y="0"/>
                  <a:pt x="5549" y="0"/>
                </a:cubicBezTo>
                <a:lnTo>
                  <a:pt x="5549" y="92"/>
                </a:lnTo>
                <a:close/>
                <a:moveTo>
                  <a:pt x="5589" y="92"/>
                </a:moveTo>
                <a:cubicBezTo>
                  <a:pt x="5601" y="92"/>
                  <a:pt x="5601" y="92"/>
                  <a:pt x="5601" y="92"/>
                </a:cubicBezTo>
                <a:cubicBezTo>
                  <a:pt x="5601" y="0"/>
                  <a:pt x="5601" y="0"/>
                  <a:pt x="5601" y="0"/>
                </a:cubicBezTo>
                <a:cubicBezTo>
                  <a:pt x="5589" y="0"/>
                  <a:pt x="5589" y="0"/>
                  <a:pt x="5589" y="0"/>
                </a:cubicBezTo>
                <a:lnTo>
                  <a:pt x="5589" y="92"/>
                </a:lnTo>
                <a:close/>
                <a:moveTo>
                  <a:pt x="5689" y="92"/>
                </a:moveTo>
                <a:cubicBezTo>
                  <a:pt x="5701" y="92"/>
                  <a:pt x="5701" y="92"/>
                  <a:pt x="5701" y="92"/>
                </a:cubicBezTo>
                <a:cubicBezTo>
                  <a:pt x="5701" y="0"/>
                  <a:pt x="5701" y="0"/>
                  <a:pt x="5701" y="0"/>
                </a:cubicBezTo>
                <a:cubicBezTo>
                  <a:pt x="5689" y="0"/>
                  <a:pt x="5689" y="0"/>
                  <a:pt x="5689" y="0"/>
                </a:cubicBezTo>
                <a:lnTo>
                  <a:pt x="5689" y="92"/>
                </a:lnTo>
                <a:close/>
                <a:moveTo>
                  <a:pt x="5629" y="92"/>
                </a:moveTo>
                <a:cubicBezTo>
                  <a:pt x="5641" y="92"/>
                  <a:pt x="5641" y="92"/>
                  <a:pt x="5641" y="92"/>
                </a:cubicBezTo>
                <a:cubicBezTo>
                  <a:pt x="5641" y="0"/>
                  <a:pt x="5641" y="0"/>
                  <a:pt x="5641" y="0"/>
                </a:cubicBezTo>
                <a:cubicBezTo>
                  <a:pt x="5629" y="0"/>
                  <a:pt x="5629" y="0"/>
                  <a:pt x="5629" y="0"/>
                </a:cubicBezTo>
                <a:lnTo>
                  <a:pt x="5629" y="92"/>
                </a:lnTo>
                <a:close/>
                <a:moveTo>
                  <a:pt x="5709" y="92"/>
                </a:moveTo>
                <a:cubicBezTo>
                  <a:pt x="5721" y="92"/>
                  <a:pt x="5721" y="92"/>
                  <a:pt x="5721" y="92"/>
                </a:cubicBezTo>
                <a:cubicBezTo>
                  <a:pt x="5721" y="0"/>
                  <a:pt x="5721" y="0"/>
                  <a:pt x="5721" y="0"/>
                </a:cubicBezTo>
                <a:cubicBezTo>
                  <a:pt x="5709" y="0"/>
                  <a:pt x="5709" y="0"/>
                  <a:pt x="5709" y="0"/>
                </a:cubicBezTo>
                <a:lnTo>
                  <a:pt x="5709" y="92"/>
                </a:lnTo>
                <a:close/>
                <a:moveTo>
                  <a:pt x="5669" y="92"/>
                </a:moveTo>
                <a:cubicBezTo>
                  <a:pt x="5681" y="92"/>
                  <a:pt x="5681" y="92"/>
                  <a:pt x="5681" y="92"/>
                </a:cubicBezTo>
                <a:cubicBezTo>
                  <a:pt x="5681" y="0"/>
                  <a:pt x="5681" y="0"/>
                  <a:pt x="5681" y="0"/>
                </a:cubicBezTo>
                <a:cubicBezTo>
                  <a:pt x="5669" y="0"/>
                  <a:pt x="5669" y="0"/>
                  <a:pt x="5669" y="0"/>
                </a:cubicBezTo>
                <a:lnTo>
                  <a:pt x="5669" y="92"/>
                </a:lnTo>
                <a:close/>
                <a:moveTo>
                  <a:pt x="5649" y="92"/>
                </a:moveTo>
                <a:cubicBezTo>
                  <a:pt x="5661" y="92"/>
                  <a:pt x="5661" y="92"/>
                  <a:pt x="5661" y="92"/>
                </a:cubicBezTo>
                <a:cubicBezTo>
                  <a:pt x="5661" y="0"/>
                  <a:pt x="5661" y="0"/>
                  <a:pt x="5661" y="0"/>
                </a:cubicBezTo>
                <a:cubicBezTo>
                  <a:pt x="5649" y="0"/>
                  <a:pt x="5649" y="0"/>
                  <a:pt x="5649" y="0"/>
                </a:cubicBezTo>
                <a:lnTo>
                  <a:pt x="5649" y="92"/>
                </a:lnTo>
                <a:close/>
                <a:moveTo>
                  <a:pt x="5268" y="92"/>
                </a:moveTo>
                <a:cubicBezTo>
                  <a:pt x="5280" y="92"/>
                  <a:pt x="5280" y="92"/>
                  <a:pt x="5280" y="92"/>
                </a:cubicBezTo>
                <a:cubicBezTo>
                  <a:pt x="5280" y="0"/>
                  <a:pt x="5280" y="0"/>
                  <a:pt x="5280" y="0"/>
                </a:cubicBezTo>
                <a:cubicBezTo>
                  <a:pt x="5268" y="0"/>
                  <a:pt x="5268" y="0"/>
                  <a:pt x="5268" y="0"/>
                </a:cubicBezTo>
                <a:lnTo>
                  <a:pt x="5268" y="92"/>
                </a:lnTo>
                <a:close/>
                <a:moveTo>
                  <a:pt x="5489" y="92"/>
                </a:moveTo>
                <a:cubicBezTo>
                  <a:pt x="5501" y="92"/>
                  <a:pt x="5501" y="92"/>
                  <a:pt x="5501" y="92"/>
                </a:cubicBezTo>
                <a:cubicBezTo>
                  <a:pt x="5501" y="0"/>
                  <a:pt x="5501" y="0"/>
                  <a:pt x="5501" y="0"/>
                </a:cubicBezTo>
                <a:cubicBezTo>
                  <a:pt x="5489" y="0"/>
                  <a:pt x="5489" y="0"/>
                  <a:pt x="5489" y="0"/>
                </a:cubicBezTo>
                <a:lnTo>
                  <a:pt x="5489" y="92"/>
                </a:lnTo>
                <a:close/>
                <a:moveTo>
                  <a:pt x="5368" y="92"/>
                </a:moveTo>
                <a:cubicBezTo>
                  <a:pt x="5380" y="92"/>
                  <a:pt x="5380" y="92"/>
                  <a:pt x="5380" y="92"/>
                </a:cubicBezTo>
                <a:cubicBezTo>
                  <a:pt x="5380" y="0"/>
                  <a:pt x="5380" y="0"/>
                  <a:pt x="5380" y="0"/>
                </a:cubicBezTo>
                <a:cubicBezTo>
                  <a:pt x="5368" y="0"/>
                  <a:pt x="5368" y="0"/>
                  <a:pt x="5368" y="0"/>
                </a:cubicBezTo>
                <a:lnTo>
                  <a:pt x="5368" y="92"/>
                </a:lnTo>
                <a:close/>
                <a:moveTo>
                  <a:pt x="5328" y="92"/>
                </a:moveTo>
                <a:cubicBezTo>
                  <a:pt x="5340" y="92"/>
                  <a:pt x="5340" y="92"/>
                  <a:pt x="5340" y="92"/>
                </a:cubicBezTo>
                <a:cubicBezTo>
                  <a:pt x="5340" y="0"/>
                  <a:pt x="5340" y="0"/>
                  <a:pt x="5340" y="0"/>
                </a:cubicBezTo>
                <a:cubicBezTo>
                  <a:pt x="5328" y="0"/>
                  <a:pt x="5328" y="0"/>
                  <a:pt x="5328" y="0"/>
                </a:cubicBezTo>
                <a:lnTo>
                  <a:pt x="5328" y="92"/>
                </a:lnTo>
                <a:close/>
                <a:moveTo>
                  <a:pt x="5308" y="92"/>
                </a:moveTo>
                <a:cubicBezTo>
                  <a:pt x="5320" y="92"/>
                  <a:pt x="5320" y="92"/>
                  <a:pt x="5320" y="92"/>
                </a:cubicBezTo>
                <a:cubicBezTo>
                  <a:pt x="5320" y="0"/>
                  <a:pt x="5320" y="0"/>
                  <a:pt x="5320" y="0"/>
                </a:cubicBezTo>
                <a:cubicBezTo>
                  <a:pt x="5308" y="0"/>
                  <a:pt x="5308" y="0"/>
                  <a:pt x="5308" y="0"/>
                </a:cubicBezTo>
                <a:lnTo>
                  <a:pt x="5308" y="92"/>
                </a:lnTo>
                <a:close/>
                <a:moveTo>
                  <a:pt x="5288" y="92"/>
                </a:moveTo>
                <a:cubicBezTo>
                  <a:pt x="5300" y="92"/>
                  <a:pt x="5300" y="92"/>
                  <a:pt x="5300" y="92"/>
                </a:cubicBezTo>
                <a:cubicBezTo>
                  <a:pt x="5300" y="0"/>
                  <a:pt x="5300" y="0"/>
                  <a:pt x="5300" y="0"/>
                </a:cubicBezTo>
                <a:cubicBezTo>
                  <a:pt x="5288" y="0"/>
                  <a:pt x="5288" y="0"/>
                  <a:pt x="5288" y="0"/>
                </a:cubicBezTo>
                <a:lnTo>
                  <a:pt x="5288" y="92"/>
                </a:lnTo>
                <a:close/>
                <a:moveTo>
                  <a:pt x="5348" y="92"/>
                </a:moveTo>
                <a:cubicBezTo>
                  <a:pt x="5360" y="92"/>
                  <a:pt x="5360" y="92"/>
                  <a:pt x="5360" y="92"/>
                </a:cubicBezTo>
                <a:cubicBezTo>
                  <a:pt x="5360" y="0"/>
                  <a:pt x="5360" y="0"/>
                  <a:pt x="5360" y="0"/>
                </a:cubicBezTo>
                <a:cubicBezTo>
                  <a:pt x="5348" y="0"/>
                  <a:pt x="5348" y="0"/>
                  <a:pt x="5348" y="0"/>
                </a:cubicBezTo>
                <a:lnTo>
                  <a:pt x="5348" y="92"/>
                </a:lnTo>
                <a:close/>
                <a:moveTo>
                  <a:pt x="5449" y="92"/>
                </a:moveTo>
                <a:cubicBezTo>
                  <a:pt x="5460" y="92"/>
                  <a:pt x="5460" y="92"/>
                  <a:pt x="5460" y="92"/>
                </a:cubicBezTo>
                <a:cubicBezTo>
                  <a:pt x="5460" y="0"/>
                  <a:pt x="5460" y="0"/>
                  <a:pt x="5460" y="0"/>
                </a:cubicBezTo>
                <a:cubicBezTo>
                  <a:pt x="5449" y="0"/>
                  <a:pt x="5449" y="0"/>
                  <a:pt x="5449" y="0"/>
                </a:cubicBezTo>
                <a:lnTo>
                  <a:pt x="5449" y="92"/>
                </a:lnTo>
                <a:close/>
                <a:moveTo>
                  <a:pt x="5469" y="92"/>
                </a:moveTo>
                <a:cubicBezTo>
                  <a:pt x="5481" y="92"/>
                  <a:pt x="5481" y="92"/>
                  <a:pt x="5481" y="92"/>
                </a:cubicBezTo>
                <a:cubicBezTo>
                  <a:pt x="5481" y="0"/>
                  <a:pt x="5481" y="0"/>
                  <a:pt x="5481" y="0"/>
                </a:cubicBezTo>
                <a:cubicBezTo>
                  <a:pt x="5469" y="0"/>
                  <a:pt x="5469" y="0"/>
                  <a:pt x="5469" y="0"/>
                </a:cubicBezTo>
                <a:lnTo>
                  <a:pt x="5469" y="92"/>
                </a:lnTo>
                <a:close/>
                <a:moveTo>
                  <a:pt x="5429" y="92"/>
                </a:moveTo>
                <a:cubicBezTo>
                  <a:pt x="5440" y="92"/>
                  <a:pt x="5440" y="92"/>
                  <a:pt x="5440" y="92"/>
                </a:cubicBezTo>
                <a:cubicBezTo>
                  <a:pt x="5440" y="0"/>
                  <a:pt x="5440" y="0"/>
                  <a:pt x="5440" y="0"/>
                </a:cubicBezTo>
                <a:cubicBezTo>
                  <a:pt x="5429" y="0"/>
                  <a:pt x="5429" y="0"/>
                  <a:pt x="5429" y="0"/>
                </a:cubicBezTo>
                <a:lnTo>
                  <a:pt x="5429" y="92"/>
                </a:lnTo>
                <a:close/>
                <a:moveTo>
                  <a:pt x="5388" y="92"/>
                </a:moveTo>
                <a:cubicBezTo>
                  <a:pt x="5400" y="92"/>
                  <a:pt x="5400" y="92"/>
                  <a:pt x="5400" y="92"/>
                </a:cubicBezTo>
                <a:cubicBezTo>
                  <a:pt x="5400" y="0"/>
                  <a:pt x="5400" y="0"/>
                  <a:pt x="5400" y="0"/>
                </a:cubicBezTo>
                <a:cubicBezTo>
                  <a:pt x="5388" y="0"/>
                  <a:pt x="5388" y="0"/>
                  <a:pt x="5388" y="0"/>
                </a:cubicBezTo>
                <a:lnTo>
                  <a:pt x="5388" y="92"/>
                </a:lnTo>
                <a:close/>
                <a:moveTo>
                  <a:pt x="5408" y="92"/>
                </a:moveTo>
                <a:cubicBezTo>
                  <a:pt x="5420" y="92"/>
                  <a:pt x="5420" y="92"/>
                  <a:pt x="5420" y="92"/>
                </a:cubicBezTo>
                <a:cubicBezTo>
                  <a:pt x="5420" y="0"/>
                  <a:pt x="5420" y="0"/>
                  <a:pt x="5420" y="0"/>
                </a:cubicBezTo>
                <a:cubicBezTo>
                  <a:pt x="5408" y="0"/>
                  <a:pt x="5408" y="0"/>
                  <a:pt x="5408" y="0"/>
                </a:cubicBezTo>
                <a:lnTo>
                  <a:pt x="5408" y="92"/>
                </a:lnTo>
                <a:close/>
                <a:moveTo>
                  <a:pt x="4327" y="92"/>
                </a:moveTo>
                <a:cubicBezTo>
                  <a:pt x="4339" y="92"/>
                  <a:pt x="4339" y="92"/>
                  <a:pt x="4339" y="92"/>
                </a:cubicBezTo>
                <a:cubicBezTo>
                  <a:pt x="4339" y="0"/>
                  <a:pt x="4339" y="0"/>
                  <a:pt x="4339" y="0"/>
                </a:cubicBezTo>
                <a:cubicBezTo>
                  <a:pt x="4327" y="0"/>
                  <a:pt x="4327" y="0"/>
                  <a:pt x="4327" y="0"/>
                </a:cubicBezTo>
                <a:lnTo>
                  <a:pt x="4327" y="92"/>
                </a:lnTo>
                <a:close/>
                <a:moveTo>
                  <a:pt x="4167" y="92"/>
                </a:moveTo>
                <a:cubicBezTo>
                  <a:pt x="4178" y="92"/>
                  <a:pt x="4178" y="92"/>
                  <a:pt x="4178" y="92"/>
                </a:cubicBezTo>
                <a:cubicBezTo>
                  <a:pt x="4178" y="0"/>
                  <a:pt x="4178" y="0"/>
                  <a:pt x="4178" y="0"/>
                </a:cubicBezTo>
                <a:cubicBezTo>
                  <a:pt x="4167" y="0"/>
                  <a:pt x="4167" y="0"/>
                  <a:pt x="4167" y="0"/>
                </a:cubicBezTo>
                <a:lnTo>
                  <a:pt x="4167" y="92"/>
                </a:lnTo>
                <a:close/>
                <a:moveTo>
                  <a:pt x="4066" y="92"/>
                </a:moveTo>
                <a:cubicBezTo>
                  <a:pt x="4078" y="92"/>
                  <a:pt x="4078" y="92"/>
                  <a:pt x="4078" y="92"/>
                </a:cubicBezTo>
                <a:cubicBezTo>
                  <a:pt x="4078" y="0"/>
                  <a:pt x="4078" y="0"/>
                  <a:pt x="4078" y="0"/>
                </a:cubicBezTo>
                <a:cubicBezTo>
                  <a:pt x="4066" y="0"/>
                  <a:pt x="4066" y="0"/>
                  <a:pt x="4066" y="0"/>
                </a:cubicBezTo>
                <a:lnTo>
                  <a:pt x="4066" y="92"/>
                </a:lnTo>
                <a:close/>
                <a:moveTo>
                  <a:pt x="4147" y="92"/>
                </a:moveTo>
                <a:cubicBezTo>
                  <a:pt x="4158" y="92"/>
                  <a:pt x="4158" y="92"/>
                  <a:pt x="4158" y="92"/>
                </a:cubicBezTo>
                <a:cubicBezTo>
                  <a:pt x="4158" y="0"/>
                  <a:pt x="4158" y="0"/>
                  <a:pt x="4158" y="0"/>
                </a:cubicBezTo>
                <a:cubicBezTo>
                  <a:pt x="4147" y="0"/>
                  <a:pt x="4147" y="0"/>
                  <a:pt x="4147" y="0"/>
                </a:cubicBezTo>
                <a:lnTo>
                  <a:pt x="4147" y="92"/>
                </a:lnTo>
                <a:close/>
                <a:moveTo>
                  <a:pt x="4086" y="92"/>
                </a:moveTo>
                <a:cubicBezTo>
                  <a:pt x="4098" y="92"/>
                  <a:pt x="4098" y="92"/>
                  <a:pt x="4098" y="92"/>
                </a:cubicBezTo>
                <a:cubicBezTo>
                  <a:pt x="4098" y="0"/>
                  <a:pt x="4098" y="0"/>
                  <a:pt x="4098" y="0"/>
                </a:cubicBezTo>
                <a:cubicBezTo>
                  <a:pt x="4086" y="0"/>
                  <a:pt x="4086" y="0"/>
                  <a:pt x="4086" y="0"/>
                </a:cubicBezTo>
                <a:lnTo>
                  <a:pt x="4086" y="92"/>
                </a:lnTo>
                <a:close/>
                <a:moveTo>
                  <a:pt x="4106" y="92"/>
                </a:moveTo>
                <a:cubicBezTo>
                  <a:pt x="4118" y="92"/>
                  <a:pt x="4118" y="92"/>
                  <a:pt x="4118" y="92"/>
                </a:cubicBezTo>
                <a:cubicBezTo>
                  <a:pt x="4118" y="0"/>
                  <a:pt x="4118" y="0"/>
                  <a:pt x="4118" y="0"/>
                </a:cubicBezTo>
                <a:cubicBezTo>
                  <a:pt x="4106" y="0"/>
                  <a:pt x="4106" y="0"/>
                  <a:pt x="4106" y="0"/>
                </a:cubicBezTo>
                <a:lnTo>
                  <a:pt x="4106" y="92"/>
                </a:lnTo>
                <a:close/>
                <a:moveTo>
                  <a:pt x="4126" y="92"/>
                </a:moveTo>
                <a:cubicBezTo>
                  <a:pt x="4138" y="92"/>
                  <a:pt x="4138" y="92"/>
                  <a:pt x="4138" y="92"/>
                </a:cubicBezTo>
                <a:cubicBezTo>
                  <a:pt x="4138" y="0"/>
                  <a:pt x="4138" y="0"/>
                  <a:pt x="4138" y="0"/>
                </a:cubicBezTo>
                <a:cubicBezTo>
                  <a:pt x="4126" y="0"/>
                  <a:pt x="4126" y="0"/>
                  <a:pt x="4126" y="0"/>
                </a:cubicBezTo>
                <a:lnTo>
                  <a:pt x="4126" y="92"/>
                </a:lnTo>
                <a:close/>
                <a:moveTo>
                  <a:pt x="4767" y="92"/>
                </a:moveTo>
                <a:cubicBezTo>
                  <a:pt x="4779" y="92"/>
                  <a:pt x="4779" y="92"/>
                  <a:pt x="4779" y="92"/>
                </a:cubicBezTo>
                <a:cubicBezTo>
                  <a:pt x="4779" y="0"/>
                  <a:pt x="4779" y="0"/>
                  <a:pt x="4779" y="0"/>
                </a:cubicBezTo>
                <a:cubicBezTo>
                  <a:pt x="4767" y="0"/>
                  <a:pt x="4767" y="0"/>
                  <a:pt x="4767" y="0"/>
                </a:cubicBezTo>
                <a:lnTo>
                  <a:pt x="4767" y="92"/>
                </a:lnTo>
                <a:close/>
                <a:moveTo>
                  <a:pt x="4247" y="92"/>
                </a:moveTo>
                <a:cubicBezTo>
                  <a:pt x="4259" y="92"/>
                  <a:pt x="4259" y="92"/>
                  <a:pt x="4259" y="92"/>
                </a:cubicBezTo>
                <a:cubicBezTo>
                  <a:pt x="4259" y="0"/>
                  <a:pt x="4259" y="0"/>
                  <a:pt x="4259" y="0"/>
                </a:cubicBezTo>
                <a:cubicBezTo>
                  <a:pt x="4247" y="0"/>
                  <a:pt x="4247" y="0"/>
                  <a:pt x="4247" y="0"/>
                </a:cubicBezTo>
                <a:lnTo>
                  <a:pt x="4247" y="92"/>
                </a:lnTo>
                <a:close/>
                <a:moveTo>
                  <a:pt x="4207" y="92"/>
                </a:moveTo>
                <a:cubicBezTo>
                  <a:pt x="4219" y="92"/>
                  <a:pt x="4219" y="92"/>
                  <a:pt x="4219" y="92"/>
                </a:cubicBezTo>
                <a:cubicBezTo>
                  <a:pt x="4219" y="0"/>
                  <a:pt x="4219" y="0"/>
                  <a:pt x="4219" y="0"/>
                </a:cubicBezTo>
                <a:cubicBezTo>
                  <a:pt x="4207" y="0"/>
                  <a:pt x="4207" y="0"/>
                  <a:pt x="4207" y="0"/>
                </a:cubicBezTo>
                <a:lnTo>
                  <a:pt x="4207" y="92"/>
                </a:lnTo>
                <a:close/>
                <a:moveTo>
                  <a:pt x="4187" y="92"/>
                </a:moveTo>
                <a:cubicBezTo>
                  <a:pt x="4199" y="92"/>
                  <a:pt x="4199" y="92"/>
                  <a:pt x="4199" y="92"/>
                </a:cubicBezTo>
                <a:cubicBezTo>
                  <a:pt x="4199" y="0"/>
                  <a:pt x="4199" y="0"/>
                  <a:pt x="4199" y="0"/>
                </a:cubicBezTo>
                <a:cubicBezTo>
                  <a:pt x="4187" y="0"/>
                  <a:pt x="4187" y="0"/>
                  <a:pt x="4187" y="0"/>
                </a:cubicBezTo>
                <a:lnTo>
                  <a:pt x="4187" y="92"/>
                </a:lnTo>
                <a:close/>
                <a:moveTo>
                  <a:pt x="4287" y="92"/>
                </a:moveTo>
                <a:cubicBezTo>
                  <a:pt x="4299" y="92"/>
                  <a:pt x="4299" y="92"/>
                  <a:pt x="4299" y="92"/>
                </a:cubicBezTo>
                <a:cubicBezTo>
                  <a:pt x="4299" y="0"/>
                  <a:pt x="4299" y="0"/>
                  <a:pt x="4299" y="0"/>
                </a:cubicBezTo>
                <a:cubicBezTo>
                  <a:pt x="4287" y="0"/>
                  <a:pt x="4287" y="0"/>
                  <a:pt x="4287" y="0"/>
                </a:cubicBezTo>
                <a:lnTo>
                  <a:pt x="4287" y="92"/>
                </a:lnTo>
                <a:close/>
                <a:moveTo>
                  <a:pt x="4227" y="92"/>
                </a:moveTo>
                <a:cubicBezTo>
                  <a:pt x="4239" y="92"/>
                  <a:pt x="4239" y="92"/>
                  <a:pt x="4239" y="92"/>
                </a:cubicBezTo>
                <a:cubicBezTo>
                  <a:pt x="4239" y="0"/>
                  <a:pt x="4239" y="0"/>
                  <a:pt x="4239" y="0"/>
                </a:cubicBezTo>
                <a:cubicBezTo>
                  <a:pt x="4227" y="0"/>
                  <a:pt x="4227" y="0"/>
                  <a:pt x="4227" y="0"/>
                </a:cubicBezTo>
                <a:lnTo>
                  <a:pt x="4227" y="92"/>
                </a:lnTo>
                <a:close/>
                <a:moveTo>
                  <a:pt x="3906" y="92"/>
                </a:moveTo>
                <a:cubicBezTo>
                  <a:pt x="3918" y="92"/>
                  <a:pt x="3918" y="92"/>
                  <a:pt x="3918" y="92"/>
                </a:cubicBezTo>
                <a:cubicBezTo>
                  <a:pt x="3918" y="0"/>
                  <a:pt x="3918" y="0"/>
                  <a:pt x="3918" y="0"/>
                </a:cubicBezTo>
                <a:cubicBezTo>
                  <a:pt x="3906" y="0"/>
                  <a:pt x="3906" y="0"/>
                  <a:pt x="3906" y="0"/>
                </a:cubicBezTo>
                <a:lnTo>
                  <a:pt x="3906" y="92"/>
                </a:lnTo>
                <a:close/>
                <a:moveTo>
                  <a:pt x="3886" y="92"/>
                </a:moveTo>
                <a:cubicBezTo>
                  <a:pt x="3898" y="92"/>
                  <a:pt x="3898" y="92"/>
                  <a:pt x="3898" y="92"/>
                </a:cubicBezTo>
                <a:cubicBezTo>
                  <a:pt x="3898" y="0"/>
                  <a:pt x="3898" y="0"/>
                  <a:pt x="3898" y="0"/>
                </a:cubicBezTo>
                <a:cubicBezTo>
                  <a:pt x="3886" y="0"/>
                  <a:pt x="3886" y="0"/>
                  <a:pt x="3886" y="0"/>
                </a:cubicBezTo>
                <a:lnTo>
                  <a:pt x="3886" y="92"/>
                </a:lnTo>
                <a:close/>
                <a:moveTo>
                  <a:pt x="4046" y="92"/>
                </a:moveTo>
                <a:cubicBezTo>
                  <a:pt x="4058" y="92"/>
                  <a:pt x="4058" y="92"/>
                  <a:pt x="4058" y="92"/>
                </a:cubicBezTo>
                <a:cubicBezTo>
                  <a:pt x="4058" y="0"/>
                  <a:pt x="4058" y="0"/>
                  <a:pt x="4058" y="0"/>
                </a:cubicBezTo>
                <a:cubicBezTo>
                  <a:pt x="4046" y="0"/>
                  <a:pt x="4046" y="0"/>
                  <a:pt x="4046" y="0"/>
                </a:cubicBezTo>
                <a:lnTo>
                  <a:pt x="4046" y="92"/>
                </a:lnTo>
                <a:close/>
                <a:moveTo>
                  <a:pt x="3926" y="92"/>
                </a:moveTo>
                <a:cubicBezTo>
                  <a:pt x="3938" y="92"/>
                  <a:pt x="3938" y="92"/>
                  <a:pt x="3938" y="92"/>
                </a:cubicBezTo>
                <a:cubicBezTo>
                  <a:pt x="3938" y="0"/>
                  <a:pt x="3938" y="0"/>
                  <a:pt x="3938" y="0"/>
                </a:cubicBezTo>
                <a:cubicBezTo>
                  <a:pt x="3926" y="0"/>
                  <a:pt x="3926" y="0"/>
                  <a:pt x="3926" y="0"/>
                </a:cubicBezTo>
                <a:lnTo>
                  <a:pt x="3926" y="92"/>
                </a:lnTo>
                <a:close/>
                <a:moveTo>
                  <a:pt x="3846" y="92"/>
                </a:moveTo>
                <a:cubicBezTo>
                  <a:pt x="3858" y="92"/>
                  <a:pt x="3858" y="92"/>
                  <a:pt x="3858" y="92"/>
                </a:cubicBezTo>
                <a:cubicBezTo>
                  <a:pt x="3858" y="0"/>
                  <a:pt x="3858" y="0"/>
                  <a:pt x="3858" y="0"/>
                </a:cubicBezTo>
                <a:cubicBezTo>
                  <a:pt x="3846" y="0"/>
                  <a:pt x="3846" y="0"/>
                  <a:pt x="3846" y="0"/>
                </a:cubicBezTo>
                <a:lnTo>
                  <a:pt x="3846" y="92"/>
                </a:lnTo>
                <a:close/>
                <a:moveTo>
                  <a:pt x="3866" y="92"/>
                </a:moveTo>
                <a:cubicBezTo>
                  <a:pt x="3878" y="92"/>
                  <a:pt x="3878" y="92"/>
                  <a:pt x="3878" y="92"/>
                </a:cubicBezTo>
                <a:cubicBezTo>
                  <a:pt x="3878" y="0"/>
                  <a:pt x="3878" y="0"/>
                  <a:pt x="3878" y="0"/>
                </a:cubicBezTo>
                <a:cubicBezTo>
                  <a:pt x="3866" y="0"/>
                  <a:pt x="3866" y="0"/>
                  <a:pt x="3866" y="0"/>
                </a:cubicBezTo>
                <a:lnTo>
                  <a:pt x="3866" y="92"/>
                </a:lnTo>
                <a:close/>
                <a:moveTo>
                  <a:pt x="4026" y="92"/>
                </a:moveTo>
                <a:cubicBezTo>
                  <a:pt x="4038" y="92"/>
                  <a:pt x="4038" y="92"/>
                  <a:pt x="4038" y="92"/>
                </a:cubicBezTo>
                <a:cubicBezTo>
                  <a:pt x="4038" y="0"/>
                  <a:pt x="4038" y="0"/>
                  <a:pt x="4038" y="0"/>
                </a:cubicBezTo>
                <a:cubicBezTo>
                  <a:pt x="4026" y="0"/>
                  <a:pt x="4026" y="0"/>
                  <a:pt x="4026" y="0"/>
                </a:cubicBezTo>
                <a:lnTo>
                  <a:pt x="4026" y="92"/>
                </a:lnTo>
                <a:close/>
                <a:moveTo>
                  <a:pt x="4006" y="92"/>
                </a:moveTo>
                <a:cubicBezTo>
                  <a:pt x="4018" y="92"/>
                  <a:pt x="4018" y="92"/>
                  <a:pt x="4018" y="92"/>
                </a:cubicBezTo>
                <a:cubicBezTo>
                  <a:pt x="4018" y="0"/>
                  <a:pt x="4018" y="0"/>
                  <a:pt x="4018" y="0"/>
                </a:cubicBezTo>
                <a:cubicBezTo>
                  <a:pt x="4006" y="0"/>
                  <a:pt x="4006" y="0"/>
                  <a:pt x="4006" y="0"/>
                </a:cubicBezTo>
                <a:lnTo>
                  <a:pt x="4006" y="92"/>
                </a:lnTo>
                <a:close/>
                <a:moveTo>
                  <a:pt x="3946" y="92"/>
                </a:moveTo>
                <a:cubicBezTo>
                  <a:pt x="3958" y="92"/>
                  <a:pt x="3958" y="92"/>
                  <a:pt x="3958" y="92"/>
                </a:cubicBezTo>
                <a:cubicBezTo>
                  <a:pt x="3958" y="0"/>
                  <a:pt x="3958" y="0"/>
                  <a:pt x="3958" y="0"/>
                </a:cubicBezTo>
                <a:cubicBezTo>
                  <a:pt x="3946" y="0"/>
                  <a:pt x="3946" y="0"/>
                  <a:pt x="3946" y="0"/>
                </a:cubicBezTo>
                <a:lnTo>
                  <a:pt x="3946" y="92"/>
                </a:lnTo>
                <a:close/>
                <a:moveTo>
                  <a:pt x="3986" y="92"/>
                </a:moveTo>
                <a:cubicBezTo>
                  <a:pt x="3998" y="92"/>
                  <a:pt x="3998" y="92"/>
                  <a:pt x="3998" y="92"/>
                </a:cubicBezTo>
                <a:cubicBezTo>
                  <a:pt x="3998" y="0"/>
                  <a:pt x="3998" y="0"/>
                  <a:pt x="3998" y="0"/>
                </a:cubicBezTo>
                <a:cubicBezTo>
                  <a:pt x="3986" y="0"/>
                  <a:pt x="3986" y="0"/>
                  <a:pt x="3986" y="0"/>
                </a:cubicBezTo>
                <a:lnTo>
                  <a:pt x="3986" y="92"/>
                </a:lnTo>
                <a:close/>
                <a:moveTo>
                  <a:pt x="3966" y="92"/>
                </a:moveTo>
                <a:cubicBezTo>
                  <a:pt x="3978" y="92"/>
                  <a:pt x="3978" y="92"/>
                  <a:pt x="3978" y="92"/>
                </a:cubicBezTo>
                <a:cubicBezTo>
                  <a:pt x="3978" y="0"/>
                  <a:pt x="3978" y="0"/>
                  <a:pt x="3978" y="0"/>
                </a:cubicBezTo>
                <a:cubicBezTo>
                  <a:pt x="3966" y="0"/>
                  <a:pt x="3966" y="0"/>
                  <a:pt x="3966" y="0"/>
                </a:cubicBezTo>
                <a:lnTo>
                  <a:pt x="3966" y="92"/>
                </a:lnTo>
                <a:close/>
                <a:moveTo>
                  <a:pt x="4267" y="92"/>
                </a:moveTo>
                <a:cubicBezTo>
                  <a:pt x="4279" y="92"/>
                  <a:pt x="4279" y="92"/>
                  <a:pt x="4279" y="92"/>
                </a:cubicBezTo>
                <a:cubicBezTo>
                  <a:pt x="4279" y="0"/>
                  <a:pt x="4279" y="0"/>
                  <a:pt x="4279" y="0"/>
                </a:cubicBezTo>
                <a:cubicBezTo>
                  <a:pt x="4267" y="0"/>
                  <a:pt x="4267" y="0"/>
                  <a:pt x="4267" y="0"/>
                </a:cubicBezTo>
                <a:lnTo>
                  <a:pt x="4267" y="92"/>
                </a:lnTo>
                <a:close/>
                <a:moveTo>
                  <a:pt x="4607" y="92"/>
                </a:moveTo>
                <a:cubicBezTo>
                  <a:pt x="4619" y="92"/>
                  <a:pt x="4619" y="92"/>
                  <a:pt x="4619" y="92"/>
                </a:cubicBezTo>
                <a:cubicBezTo>
                  <a:pt x="4619" y="0"/>
                  <a:pt x="4619" y="0"/>
                  <a:pt x="4619" y="0"/>
                </a:cubicBezTo>
                <a:cubicBezTo>
                  <a:pt x="4607" y="0"/>
                  <a:pt x="4607" y="0"/>
                  <a:pt x="4607" y="0"/>
                </a:cubicBezTo>
                <a:lnTo>
                  <a:pt x="4607" y="92"/>
                </a:lnTo>
                <a:close/>
                <a:moveTo>
                  <a:pt x="4627" y="92"/>
                </a:moveTo>
                <a:cubicBezTo>
                  <a:pt x="4639" y="92"/>
                  <a:pt x="4639" y="92"/>
                  <a:pt x="4639" y="92"/>
                </a:cubicBezTo>
                <a:cubicBezTo>
                  <a:pt x="4639" y="0"/>
                  <a:pt x="4639" y="0"/>
                  <a:pt x="4639" y="0"/>
                </a:cubicBezTo>
                <a:cubicBezTo>
                  <a:pt x="4627" y="0"/>
                  <a:pt x="4627" y="0"/>
                  <a:pt x="4627" y="0"/>
                </a:cubicBezTo>
                <a:lnTo>
                  <a:pt x="4627" y="92"/>
                </a:lnTo>
                <a:close/>
                <a:moveTo>
                  <a:pt x="4647" y="92"/>
                </a:moveTo>
                <a:cubicBezTo>
                  <a:pt x="4659" y="92"/>
                  <a:pt x="4659" y="92"/>
                  <a:pt x="4659" y="92"/>
                </a:cubicBezTo>
                <a:cubicBezTo>
                  <a:pt x="4659" y="0"/>
                  <a:pt x="4659" y="0"/>
                  <a:pt x="4659" y="0"/>
                </a:cubicBezTo>
                <a:cubicBezTo>
                  <a:pt x="4647" y="0"/>
                  <a:pt x="4647" y="0"/>
                  <a:pt x="4647" y="0"/>
                </a:cubicBezTo>
                <a:lnTo>
                  <a:pt x="4647" y="92"/>
                </a:lnTo>
                <a:close/>
                <a:moveTo>
                  <a:pt x="3826" y="92"/>
                </a:moveTo>
                <a:cubicBezTo>
                  <a:pt x="3838" y="92"/>
                  <a:pt x="3838" y="92"/>
                  <a:pt x="3838" y="92"/>
                </a:cubicBezTo>
                <a:cubicBezTo>
                  <a:pt x="3838" y="0"/>
                  <a:pt x="3838" y="0"/>
                  <a:pt x="3838" y="0"/>
                </a:cubicBezTo>
                <a:cubicBezTo>
                  <a:pt x="3826" y="0"/>
                  <a:pt x="3826" y="0"/>
                  <a:pt x="3826" y="0"/>
                </a:cubicBezTo>
                <a:lnTo>
                  <a:pt x="3826" y="92"/>
                </a:lnTo>
                <a:close/>
                <a:moveTo>
                  <a:pt x="4307" y="92"/>
                </a:moveTo>
                <a:cubicBezTo>
                  <a:pt x="4319" y="92"/>
                  <a:pt x="4319" y="92"/>
                  <a:pt x="4319" y="92"/>
                </a:cubicBezTo>
                <a:cubicBezTo>
                  <a:pt x="4319" y="0"/>
                  <a:pt x="4319" y="0"/>
                  <a:pt x="4319" y="0"/>
                </a:cubicBezTo>
                <a:cubicBezTo>
                  <a:pt x="4307" y="0"/>
                  <a:pt x="4307" y="0"/>
                  <a:pt x="4307" y="0"/>
                </a:cubicBezTo>
                <a:lnTo>
                  <a:pt x="4307" y="92"/>
                </a:lnTo>
                <a:close/>
                <a:moveTo>
                  <a:pt x="4727" y="92"/>
                </a:moveTo>
                <a:cubicBezTo>
                  <a:pt x="4739" y="92"/>
                  <a:pt x="4739" y="92"/>
                  <a:pt x="4739" y="92"/>
                </a:cubicBezTo>
                <a:cubicBezTo>
                  <a:pt x="4739" y="0"/>
                  <a:pt x="4739" y="0"/>
                  <a:pt x="4739" y="0"/>
                </a:cubicBezTo>
                <a:cubicBezTo>
                  <a:pt x="4727" y="0"/>
                  <a:pt x="4727" y="0"/>
                  <a:pt x="4727" y="0"/>
                </a:cubicBezTo>
                <a:lnTo>
                  <a:pt x="4727" y="92"/>
                </a:lnTo>
                <a:close/>
                <a:moveTo>
                  <a:pt x="4547" y="92"/>
                </a:moveTo>
                <a:cubicBezTo>
                  <a:pt x="4559" y="92"/>
                  <a:pt x="4559" y="92"/>
                  <a:pt x="4559" y="92"/>
                </a:cubicBezTo>
                <a:cubicBezTo>
                  <a:pt x="4559" y="0"/>
                  <a:pt x="4559" y="0"/>
                  <a:pt x="4559" y="0"/>
                </a:cubicBezTo>
                <a:cubicBezTo>
                  <a:pt x="4547" y="0"/>
                  <a:pt x="4547" y="0"/>
                  <a:pt x="4547" y="0"/>
                </a:cubicBezTo>
                <a:lnTo>
                  <a:pt x="4547" y="92"/>
                </a:lnTo>
                <a:close/>
                <a:moveTo>
                  <a:pt x="4667" y="92"/>
                </a:moveTo>
                <a:cubicBezTo>
                  <a:pt x="4679" y="92"/>
                  <a:pt x="4679" y="92"/>
                  <a:pt x="4679" y="92"/>
                </a:cubicBezTo>
                <a:cubicBezTo>
                  <a:pt x="4679" y="0"/>
                  <a:pt x="4679" y="0"/>
                  <a:pt x="4679" y="0"/>
                </a:cubicBezTo>
                <a:cubicBezTo>
                  <a:pt x="4667" y="0"/>
                  <a:pt x="4667" y="0"/>
                  <a:pt x="4667" y="0"/>
                </a:cubicBezTo>
                <a:lnTo>
                  <a:pt x="4667" y="92"/>
                </a:lnTo>
                <a:close/>
                <a:moveTo>
                  <a:pt x="4747" y="92"/>
                </a:moveTo>
                <a:cubicBezTo>
                  <a:pt x="4759" y="92"/>
                  <a:pt x="4759" y="92"/>
                  <a:pt x="4759" y="92"/>
                </a:cubicBezTo>
                <a:cubicBezTo>
                  <a:pt x="4759" y="0"/>
                  <a:pt x="4759" y="0"/>
                  <a:pt x="4759" y="0"/>
                </a:cubicBezTo>
                <a:cubicBezTo>
                  <a:pt x="4747" y="0"/>
                  <a:pt x="4747" y="0"/>
                  <a:pt x="4747" y="0"/>
                </a:cubicBezTo>
                <a:lnTo>
                  <a:pt x="4747" y="92"/>
                </a:lnTo>
                <a:close/>
                <a:moveTo>
                  <a:pt x="4687" y="92"/>
                </a:moveTo>
                <a:cubicBezTo>
                  <a:pt x="4699" y="92"/>
                  <a:pt x="4699" y="92"/>
                  <a:pt x="4699" y="92"/>
                </a:cubicBezTo>
                <a:cubicBezTo>
                  <a:pt x="4699" y="0"/>
                  <a:pt x="4699" y="0"/>
                  <a:pt x="4699" y="0"/>
                </a:cubicBezTo>
                <a:cubicBezTo>
                  <a:pt x="4687" y="0"/>
                  <a:pt x="4687" y="0"/>
                  <a:pt x="4687" y="0"/>
                </a:cubicBezTo>
                <a:lnTo>
                  <a:pt x="4687" y="92"/>
                </a:lnTo>
                <a:close/>
                <a:moveTo>
                  <a:pt x="4707" y="92"/>
                </a:moveTo>
                <a:cubicBezTo>
                  <a:pt x="4719" y="92"/>
                  <a:pt x="4719" y="92"/>
                  <a:pt x="4719" y="92"/>
                </a:cubicBezTo>
                <a:cubicBezTo>
                  <a:pt x="4719" y="0"/>
                  <a:pt x="4719" y="0"/>
                  <a:pt x="4719" y="0"/>
                </a:cubicBezTo>
                <a:cubicBezTo>
                  <a:pt x="4707" y="0"/>
                  <a:pt x="4707" y="0"/>
                  <a:pt x="4707" y="0"/>
                </a:cubicBezTo>
                <a:lnTo>
                  <a:pt x="4707" y="92"/>
                </a:lnTo>
                <a:close/>
                <a:moveTo>
                  <a:pt x="4587" y="92"/>
                </a:moveTo>
                <a:cubicBezTo>
                  <a:pt x="4599" y="92"/>
                  <a:pt x="4599" y="92"/>
                  <a:pt x="4599" y="92"/>
                </a:cubicBezTo>
                <a:cubicBezTo>
                  <a:pt x="4599" y="0"/>
                  <a:pt x="4599" y="0"/>
                  <a:pt x="4599" y="0"/>
                </a:cubicBezTo>
                <a:cubicBezTo>
                  <a:pt x="4587" y="0"/>
                  <a:pt x="4587" y="0"/>
                  <a:pt x="4587" y="0"/>
                </a:cubicBezTo>
                <a:lnTo>
                  <a:pt x="4587" y="92"/>
                </a:lnTo>
                <a:close/>
                <a:moveTo>
                  <a:pt x="4407" y="92"/>
                </a:moveTo>
                <a:cubicBezTo>
                  <a:pt x="4419" y="92"/>
                  <a:pt x="4419" y="92"/>
                  <a:pt x="4419" y="92"/>
                </a:cubicBezTo>
                <a:cubicBezTo>
                  <a:pt x="4419" y="0"/>
                  <a:pt x="4419" y="0"/>
                  <a:pt x="4419" y="0"/>
                </a:cubicBezTo>
                <a:cubicBezTo>
                  <a:pt x="4407" y="0"/>
                  <a:pt x="4407" y="0"/>
                  <a:pt x="4407" y="0"/>
                </a:cubicBezTo>
                <a:lnTo>
                  <a:pt x="4407" y="92"/>
                </a:lnTo>
                <a:close/>
                <a:moveTo>
                  <a:pt x="4387" y="92"/>
                </a:moveTo>
                <a:cubicBezTo>
                  <a:pt x="4399" y="92"/>
                  <a:pt x="4399" y="92"/>
                  <a:pt x="4399" y="92"/>
                </a:cubicBezTo>
                <a:cubicBezTo>
                  <a:pt x="4399" y="0"/>
                  <a:pt x="4399" y="0"/>
                  <a:pt x="4399" y="0"/>
                </a:cubicBezTo>
                <a:cubicBezTo>
                  <a:pt x="4387" y="0"/>
                  <a:pt x="4387" y="0"/>
                  <a:pt x="4387" y="0"/>
                </a:cubicBezTo>
                <a:lnTo>
                  <a:pt x="4387" y="92"/>
                </a:lnTo>
                <a:close/>
                <a:moveTo>
                  <a:pt x="4367" y="92"/>
                </a:moveTo>
                <a:cubicBezTo>
                  <a:pt x="4379" y="92"/>
                  <a:pt x="4379" y="92"/>
                  <a:pt x="4379" y="92"/>
                </a:cubicBezTo>
                <a:cubicBezTo>
                  <a:pt x="4379" y="0"/>
                  <a:pt x="4379" y="0"/>
                  <a:pt x="4379" y="0"/>
                </a:cubicBezTo>
                <a:cubicBezTo>
                  <a:pt x="4367" y="0"/>
                  <a:pt x="4367" y="0"/>
                  <a:pt x="4367" y="0"/>
                </a:cubicBezTo>
                <a:lnTo>
                  <a:pt x="4367" y="92"/>
                </a:lnTo>
                <a:close/>
                <a:moveTo>
                  <a:pt x="5729" y="92"/>
                </a:moveTo>
                <a:cubicBezTo>
                  <a:pt x="5741" y="92"/>
                  <a:pt x="5741" y="92"/>
                  <a:pt x="5741" y="92"/>
                </a:cubicBezTo>
                <a:cubicBezTo>
                  <a:pt x="5741" y="0"/>
                  <a:pt x="5741" y="0"/>
                  <a:pt x="5741" y="0"/>
                </a:cubicBezTo>
                <a:cubicBezTo>
                  <a:pt x="5729" y="0"/>
                  <a:pt x="5729" y="0"/>
                  <a:pt x="5729" y="0"/>
                </a:cubicBezTo>
                <a:lnTo>
                  <a:pt x="5729" y="92"/>
                </a:lnTo>
                <a:close/>
                <a:moveTo>
                  <a:pt x="4347" y="92"/>
                </a:moveTo>
                <a:cubicBezTo>
                  <a:pt x="4359" y="92"/>
                  <a:pt x="4359" y="92"/>
                  <a:pt x="4359" y="92"/>
                </a:cubicBezTo>
                <a:cubicBezTo>
                  <a:pt x="4359" y="0"/>
                  <a:pt x="4359" y="0"/>
                  <a:pt x="4359" y="0"/>
                </a:cubicBezTo>
                <a:cubicBezTo>
                  <a:pt x="4347" y="0"/>
                  <a:pt x="4347" y="0"/>
                  <a:pt x="4347" y="0"/>
                </a:cubicBezTo>
                <a:lnTo>
                  <a:pt x="4347" y="92"/>
                </a:lnTo>
                <a:close/>
                <a:moveTo>
                  <a:pt x="4507" y="92"/>
                </a:moveTo>
                <a:cubicBezTo>
                  <a:pt x="4519" y="92"/>
                  <a:pt x="4519" y="92"/>
                  <a:pt x="4519" y="92"/>
                </a:cubicBezTo>
                <a:cubicBezTo>
                  <a:pt x="4519" y="0"/>
                  <a:pt x="4519" y="0"/>
                  <a:pt x="4519" y="0"/>
                </a:cubicBezTo>
                <a:cubicBezTo>
                  <a:pt x="4507" y="0"/>
                  <a:pt x="4507" y="0"/>
                  <a:pt x="4507" y="0"/>
                </a:cubicBezTo>
                <a:lnTo>
                  <a:pt x="4507" y="92"/>
                </a:lnTo>
                <a:close/>
                <a:moveTo>
                  <a:pt x="4527" y="92"/>
                </a:moveTo>
                <a:cubicBezTo>
                  <a:pt x="4539" y="92"/>
                  <a:pt x="4539" y="92"/>
                  <a:pt x="4539" y="92"/>
                </a:cubicBezTo>
                <a:cubicBezTo>
                  <a:pt x="4539" y="0"/>
                  <a:pt x="4539" y="0"/>
                  <a:pt x="4539" y="0"/>
                </a:cubicBezTo>
                <a:cubicBezTo>
                  <a:pt x="4527" y="0"/>
                  <a:pt x="4527" y="0"/>
                  <a:pt x="4527" y="0"/>
                </a:cubicBezTo>
                <a:lnTo>
                  <a:pt x="4527" y="92"/>
                </a:lnTo>
                <a:close/>
                <a:moveTo>
                  <a:pt x="4487" y="92"/>
                </a:moveTo>
                <a:cubicBezTo>
                  <a:pt x="4499" y="92"/>
                  <a:pt x="4499" y="92"/>
                  <a:pt x="4499" y="92"/>
                </a:cubicBezTo>
                <a:cubicBezTo>
                  <a:pt x="4499" y="0"/>
                  <a:pt x="4499" y="0"/>
                  <a:pt x="4499" y="0"/>
                </a:cubicBezTo>
                <a:cubicBezTo>
                  <a:pt x="4487" y="0"/>
                  <a:pt x="4487" y="0"/>
                  <a:pt x="4487" y="0"/>
                </a:cubicBezTo>
                <a:lnTo>
                  <a:pt x="4487" y="92"/>
                </a:lnTo>
                <a:close/>
                <a:moveTo>
                  <a:pt x="4467" y="92"/>
                </a:moveTo>
                <a:cubicBezTo>
                  <a:pt x="4479" y="92"/>
                  <a:pt x="4479" y="92"/>
                  <a:pt x="4479" y="92"/>
                </a:cubicBezTo>
                <a:cubicBezTo>
                  <a:pt x="4479" y="0"/>
                  <a:pt x="4479" y="0"/>
                  <a:pt x="4479" y="0"/>
                </a:cubicBezTo>
                <a:cubicBezTo>
                  <a:pt x="4467" y="0"/>
                  <a:pt x="4467" y="0"/>
                  <a:pt x="4467" y="0"/>
                </a:cubicBezTo>
                <a:lnTo>
                  <a:pt x="4467" y="92"/>
                </a:lnTo>
                <a:close/>
                <a:moveTo>
                  <a:pt x="4447" y="92"/>
                </a:moveTo>
                <a:cubicBezTo>
                  <a:pt x="4459" y="92"/>
                  <a:pt x="4459" y="92"/>
                  <a:pt x="4459" y="92"/>
                </a:cubicBezTo>
                <a:cubicBezTo>
                  <a:pt x="4459" y="0"/>
                  <a:pt x="4459" y="0"/>
                  <a:pt x="4459" y="0"/>
                </a:cubicBezTo>
                <a:cubicBezTo>
                  <a:pt x="4447" y="0"/>
                  <a:pt x="4447" y="0"/>
                  <a:pt x="4447" y="0"/>
                </a:cubicBezTo>
                <a:lnTo>
                  <a:pt x="4447" y="92"/>
                </a:lnTo>
                <a:close/>
                <a:moveTo>
                  <a:pt x="4427" y="92"/>
                </a:moveTo>
                <a:cubicBezTo>
                  <a:pt x="4439" y="92"/>
                  <a:pt x="4439" y="92"/>
                  <a:pt x="4439" y="92"/>
                </a:cubicBezTo>
                <a:cubicBezTo>
                  <a:pt x="4439" y="0"/>
                  <a:pt x="4439" y="0"/>
                  <a:pt x="4439" y="0"/>
                </a:cubicBezTo>
                <a:cubicBezTo>
                  <a:pt x="4427" y="0"/>
                  <a:pt x="4427" y="0"/>
                  <a:pt x="4427" y="0"/>
                </a:cubicBezTo>
                <a:lnTo>
                  <a:pt x="4427" y="92"/>
                </a:lnTo>
                <a:close/>
                <a:moveTo>
                  <a:pt x="4567" y="92"/>
                </a:moveTo>
                <a:cubicBezTo>
                  <a:pt x="4579" y="92"/>
                  <a:pt x="4579" y="92"/>
                  <a:pt x="4579" y="92"/>
                </a:cubicBezTo>
                <a:cubicBezTo>
                  <a:pt x="4579" y="0"/>
                  <a:pt x="4579" y="0"/>
                  <a:pt x="4579" y="0"/>
                </a:cubicBezTo>
                <a:cubicBezTo>
                  <a:pt x="4567" y="0"/>
                  <a:pt x="4567" y="0"/>
                  <a:pt x="4567" y="0"/>
                </a:cubicBezTo>
                <a:lnTo>
                  <a:pt x="4567" y="92"/>
                </a:lnTo>
                <a:close/>
                <a:moveTo>
                  <a:pt x="7031" y="92"/>
                </a:moveTo>
                <a:cubicBezTo>
                  <a:pt x="7043" y="92"/>
                  <a:pt x="7043" y="92"/>
                  <a:pt x="7043" y="92"/>
                </a:cubicBezTo>
                <a:cubicBezTo>
                  <a:pt x="7043" y="0"/>
                  <a:pt x="7043" y="0"/>
                  <a:pt x="7043" y="0"/>
                </a:cubicBezTo>
                <a:cubicBezTo>
                  <a:pt x="7031" y="0"/>
                  <a:pt x="7031" y="0"/>
                  <a:pt x="7031" y="0"/>
                </a:cubicBezTo>
                <a:lnTo>
                  <a:pt x="7031" y="92"/>
                </a:lnTo>
                <a:close/>
                <a:moveTo>
                  <a:pt x="7071" y="92"/>
                </a:moveTo>
                <a:cubicBezTo>
                  <a:pt x="7083" y="92"/>
                  <a:pt x="7083" y="92"/>
                  <a:pt x="7083" y="92"/>
                </a:cubicBezTo>
                <a:cubicBezTo>
                  <a:pt x="7083" y="0"/>
                  <a:pt x="7083" y="0"/>
                  <a:pt x="7083" y="0"/>
                </a:cubicBezTo>
                <a:cubicBezTo>
                  <a:pt x="7071" y="0"/>
                  <a:pt x="7071" y="0"/>
                  <a:pt x="7071" y="0"/>
                </a:cubicBezTo>
                <a:lnTo>
                  <a:pt x="7071" y="92"/>
                </a:lnTo>
                <a:close/>
                <a:moveTo>
                  <a:pt x="7011" y="92"/>
                </a:moveTo>
                <a:cubicBezTo>
                  <a:pt x="7023" y="92"/>
                  <a:pt x="7023" y="92"/>
                  <a:pt x="7023" y="92"/>
                </a:cubicBezTo>
                <a:cubicBezTo>
                  <a:pt x="7023" y="0"/>
                  <a:pt x="7023" y="0"/>
                  <a:pt x="7023" y="0"/>
                </a:cubicBezTo>
                <a:cubicBezTo>
                  <a:pt x="7011" y="0"/>
                  <a:pt x="7011" y="0"/>
                  <a:pt x="7011" y="0"/>
                </a:cubicBezTo>
                <a:lnTo>
                  <a:pt x="7011" y="92"/>
                </a:lnTo>
                <a:close/>
                <a:moveTo>
                  <a:pt x="7051" y="92"/>
                </a:moveTo>
                <a:cubicBezTo>
                  <a:pt x="7063" y="92"/>
                  <a:pt x="7063" y="92"/>
                  <a:pt x="7063" y="92"/>
                </a:cubicBezTo>
                <a:cubicBezTo>
                  <a:pt x="7063" y="0"/>
                  <a:pt x="7063" y="0"/>
                  <a:pt x="7063" y="0"/>
                </a:cubicBezTo>
                <a:cubicBezTo>
                  <a:pt x="7051" y="0"/>
                  <a:pt x="7051" y="0"/>
                  <a:pt x="7051" y="0"/>
                </a:cubicBezTo>
                <a:lnTo>
                  <a:pt x="7051" y="92"/>
                </a:lnTo>
                <a:close/>
                <a:moveTo>
                  <a:pt x="6951" y="92"/>
                </a:moveTo>
                <a:cubicBezTo>
                  <a:pt x="6963" y="92"/>
                  <a:pt x="6963" y="92"/>
                  <a:pt x="6963" y="92"/>
                </a:cubicBezTo>
                <a:cubicBezTo>
                  <a:pt x="6963" y="0"/>
                  <a:pt x="6963" y="0"/>
                  <a:pt x="6963" y="0"/>
                </a:cubicBezTo>
                <a:cubicBezTo>
                  <a:pt x="6951" y="0"/>
                  <a:pt x="6951" y="0"/>
                  <a:pt x="6951" y="0"/>
                </a:cubicBezTo>
                <a:lnTo>
                  <a:pt x="6951" y="92"/>
                </a:lnTo>
                <a:close/>
                <a:moveTo>
                  <a:pt x="7191" y="92"/>
                </a:moveTo>
                <a:cubicBezTo>
                  <a:pt x="7203" y="92"/>
                  <a:pt x="7203" y="92"/>
                  <a:pt x="7203" y="92"/>
                </a:cubicBezTo>
                <a:cubicBezTo>
                  <a:pt x="7203" y="0"/>
                  <a:pt x="7203" y="0"/>
                  <a:pt x="7203" y="0"/>
                </a:cubicBezTo>
                <a:cubicBezTo>
                  <a:pt x="7191" y="0"/>
                  <a:pt x="7191" y="0"/>
                  <a:pt x="7191" y="0"/>
                </a:cubicBezTo>
                <a:lnTo>
                  <a:pt x="7191" y="92"/>
                </a:lnTo>
                <a:close/>
                <a:moveTo>
                  <a:pt x="6971" y="92"/>
                </a:moveTo>
                <a:cubicBezTo>
                  <a:pt x="6983" y="92"/>
                  <a:pt x="6983" y="92"/>
                  <a:pt x="6983" y="92"/>
                </a:cubicBezTo>
                <a:cubicBezTo>
                  <a:pt x="6983" y="0"/>
                  <a:pt x="6983" y="0"/>
                  <a:pt x="6983" y="0"/>
                </a:cubicBezTo>
                <a:cubicBezTo>
                  <a:pt x="6971" y="0"/>
                  <a:pt x="6971" y="0"/>
                  <a:pt x="6971" y="0"/>
                </a:cubicBezTo>
                <a:lnTo>
                  <a:pt x="6971" y="92"/>
                </a:lnTo>
                <a:close/>
                <a:moveTo>
                  <a:pt x="7171" y="92"/>
                </a:moveTo>
                <a:cubicBezTo>
                  <a:pt x="7183" y="92"/>
                  <a:pt x="7183" y="92"/>
                  <a:pt x="7183" y="92"/>
                </a:cubicBezTo>
                <a:cubicBezTo>
                  <a:pt x="7183" y="0"/>
                  <a:pt x="7183" y="0"/>
                  <a:pt x="7183" y="0"/>
                </a:cubicBezTo>
                <a:cubicBezTo>
                  <a:pt x="7171" y="0"/>
                  <a:pt x="7171" y="0"/>
                  <a:pt x="7171" y="0"/>
                </a:cubicBezTo>
                <a:lnTo>
                  <a:pt x="7171" y="92"/>
                </a:lnTo>
                <a:close/>
                <a:moveTo>
                  <a:pt x="7151" y="92"/>
                </a:moveTo>
                <a:cubicBezTo>
                  <a:pt x="7163" y="92"/>
                  <a:pt x="7163" y="92"/>
                  <a:pt x="7163" y="92"/>
                </a:cubicBezTo>
                <a:cubicBezTo>
                  <a:pt x="7163" y="0"/>
                  <a:pt x="7163" y="0"/>
                  <a:pt x="7163" y="0"/>
                </a:cubicBezTo>
                <a:cubicBezTo>
                  <a:pt x="7151" y="0"/>
                  <a:pt x="7151" y="0"/>
                  <a:pt x="7151" y="0"/>
                </a:cubicBezTo>
                <a:lnTo>
                  <a:pt x="7151" y="92"/>
                </a:lnTo>
                <a:close/>
                <a:moveTo>
                  <a:pt x="7131" y="92"/>
                </a:moveTo>
                <a:cubicBezTo>
                  <a:pt x="7143" y="92"/>
                  <a:pt x="7143" y="92"/>
                  <a:pt x="7143" y="92"/>
                </a:cubicBezTo>
                <a:cubicBezTo>
                  <a:pt x="7143" y="0"/>
                  <a:pt x="7143" y="0"/>
                  <a:pt x="7143" y="0"/>
                </a:cubicBezTo>
                <a:cubicBezTo>
                  <a:pt x="7131" y="0"/>
                  <a:pt x="7131" y="0"/>
                  <a:pt x="7131" y="0"/>
                </a:cubicBezTo>
                <a:lnTo>
                  <a:pt x="7131" y="92"/>
                </a:lnTo>
                <a:close/>
                <a:moveTo>
                  <a:pt x="7111" y="92"/>
                </a:moveTo>
                <a:cubicBezTo>
                  <a:pt x="7123" y="92"/>
                  <a:pt x="7123" y="92"/>
                  <a:pt x="7123" y="92"/>
                </a:cubicBezTo>
                <a:cubicBezTo>
                  <a:pt x="7123" y="0"/>
                  <a:pt x="7123" y="0"/>
                  <a:pt x="7123" y="0"/>
                </a:cubicBezTo>
                <a:cubicBezTo>
                  <a:pt x="7111" y="0"/>
                  <a:pt x="7111" y="0"/>
                  <a:pt x="7111" y="0"/>
                </a:cubicBezTo>
                <a:lnTo>
                  <a:pt x="7111" y="92"/>
                </a:lnTo>
                <a:close/>
                <a:moveTo>
                  <a:pt x="7091" y="92"/>
                </a:moveTo>
                <a:cubicBezTo>
                  <a:pt x="7103" y="92"/>
                  <a:pt x="7103" y="92"/>
                  <a:pt x="7103" y="92"/>
                </a:cubicBezTo>
                <a:cubicBezTo>
                  <a:pt x="7103" y="0"/>
                  <a:pt x="7103" y="0"/>
                  <a:pt x="7103" y="0"/>
                </a:cubicBezTo>
                <a:cubicBezTo>
                  <a:pt x="7091" y="0"/>
                  <a:pt x="7091" y="0"/>
                  <a:pt x="7091" y="0"/>
                </a:cubicBezTo>
                <a:lnTo>
                  <a:pt x="7091" y="92"/>
                </a:lnTo>
                <a:close/>
                <a:moveTo>
                  <a:pt x="6991" y="92"/>
                </a:moveTo>
                <a:cubicBezTo>
                  <a:pt x="7003" y="92"/>
                  <a:pt x="7003" y="92"/>
                  <a:pt x="7003" y="92"/>
                </a:cubicBezTo>
                <a:cubicBezTo>
                  <a:pt x="7003" y="0"/>
                  <a:pt x="7003" y="0"/>
                  <a:pt x="7003" y="0"/>
                </a:cubicBezTo>
                <a:cubicBezTo>
                  <a:pt x="6991" y="0"/>
                  <a:pt x="6991" y="0"/>
                  <a:pt x="6991" y="0"/>
                </a:cubicBezTo>
                <a:lnTo>
                  <a:pt x="6991" y="92"/>
                </a:lnTo>
                <a:close/>
                <a:moveTo>
                  <a:pt x="6811" y="92"/>
                </a:moveTo>
                <a:cubicBezTo>
                  <a:pt x="6823" y="92"/>
                  <a:pt x="6823" y="92"/>
                  <a:pt x="6823" y="92"/>
                </a:cubicBezTo>
                <a:cubicBezTo>
                  <a:pt x="6823" y="0"/>
                  <a:pt x="6823" y="0"/>
                  <a:pt x="6823" y="0"/>
                </a:cubicBezTo>
                <a:cubicBezTo>
                  <a:pt x="6811" y="0"/>
                  <a:pt x="6811" y="0"/>
                  <a:pt x="6811" y="0"/>
                </a:cubicBezTo>
                <a:lnTo>
                  <a:pt x="6811" y="92"/>
                </a:lnTo>
                <a:close/>
                <a:moveTo>
                  <a:pt x="6771" y="92"/>
                </a:moveTo>
                <a:cubicBezTo>
                  <a:pt x="6783" y="92"/>
                  <a:pt x="6783" y="92"/>
                  <a:pt x="6783" y="92"/>
                </a:cubicBezTo>
                <a:cubicBezTo>
                  <a:pt x="6783" y="0"/>
                  <a:pt x="6783" y="0"/>
                  <a:pt x="6783" y="0"/>
                </a:cubicBezTo>
                <a:cubicBezTo>
                  <a:pt x="6771" y="0"/>
                  <a:pt x="6771" y="0"/>
                  <a:pt x="6771" y="0"/>
                </a:cubicBezTo>
                <a:lnTo>
                  <a:pt x="6771" y="92"/>
                </a:lnTo>
                <a:close/>
                <a:moveTo>
                  <a:pt x="6791" y="92"/>
                </a:moveTo>
                <a:cubicBezTo>
                  <a:pt x="6803" y="92"/>
                  <a:pt x="6803" y="92"/>
                  <a:pt x="6803" y="92"/>
                </a:cubicBezTo>
                <a:cubicBezTo>
                  <a:pt x="6803" y="0"/>
                  <a:pt x="6803" y="0"/>
                  <a:pt x="6803" y="0"/>
                </a:cubicBezTo>
                <a:cubicBezTo>
                  <a:pt x="6791" y="0"/>
                  <a:pt x="6791" y="0"/>
                  <a:pt x="6791" y="0"/>
                </a:cubicBezTo>
                <a:lnTo>
                  <a:pt x="6791" y="92"/>
                </a:lnTo>
                <a:close/>
                <a:moveTo>
                  <a:pt x="6751" y="92"/>
                </a:moveTo>
                <a:cubicBezTo>
                  <a:pt x="6763" y="92"/>
                  <a:pt x="6763" y="92"/>
                  <a:pt x="6763" y="92"/>
                </a:cubicBezTo>
                <a:cubicBezTo>
                  <a:pt x="6763" y="0"/>
                  <a:pt x="6763" y="0"/>
                  <a:pt x="6763" y="0"/>
                </a:cubicBezTo>
                <a:cubicBezTo>
                  <a:pt x="6751" y="0"/>
                  <a:pt x="6751" y="0"/>
                  <a:pt x="6751" y="0"/>
                </a:cubicBezTo>
                <a:lnTo>
                  <a:pt x="6751" y="92"/>
                </a:lnTo>
                <a:close/>
                <a:moveTo>
                  <a:pt x="6731" y="92"/>
                </a:moveTo>
                <a:cubicBezTo>
                  <a:pt x="6742" y="92"/>
                  <a:pt x="6742" y="92"/>
                  <a:pt x="6742" y="92"/>
                </a:cubicBezTo>
                <a:cubicBezTo>
                  <a:pt x="6742" y="0"/>
                  <a:pt x="6742" y="0"/>
                  <a:pt x="6742" y="0"/>
                </a:cubicBezTo>
                <a:cubicBezTo>
                  <a:pt x="6731" y="0"/>
                  <a:pt x="6731" y="0"/>
                  <a:pt x="6731" y="0"/>
                </a:cubicBezTo>
                <a:lnTo>
                  <a:pt x="6731" y="92"/>
                </a:lnTo>
                <a:close/>
                <a:moveTo>
                  <a:pt x="6871" y="92"/>
                </a:moveTo>
                <a:cubicBezTo>
                  <a:pt x="6883" y="92"/>
                  <a:pt x="6883" y="92"/>
                  <a:pt x="6883" y="92"/>
                </a:cubicBezTo>
                <a:cubicBezTo>
                  <a:pt x="6883" y="0"/>
                  <a:pt x="6883" y="0"/>
                  <a:pt x="6883" y="0"/>
                </a:cubicBezTo>
                <a:cubicBezTo>
                  <a:pt x="6871" y="0"/>
                  <a:pt x="6871" y="0"/>
                  <a:pt x="6871" y="0"/>
                </a:cubicBezTo>
                <a:lnTo>
                  <a:pt x="6871" y="92"/>
                </a:lnTo>
                <a:close/>
                <a:moveTo>
                  <a:pt x="6891" y="92"/>
                </a:moveTo>
                <a:cubicBezTo>
                  <a:pt x="6903" y="92"/>
                  <a:pt x="6903" y="92"/>
                  <a:pt x="6903" y="92"/>
                </a:cubicBezTo>
                <a:cubicBezTo>
                  <a:pt x="6903" y="0"/>
                  <a:pt x="6903" y="0"/>
                  <a:pt x="6903" y="0"/>
                </a:cubicBezTo>
                <a:cubicBezTo>
                  <a:pt x="6891" y="0"/>
                  <a:pt x="6891" y="0"/>
                  <a:pt x="6891" y="0"/>
                </a:cubicBezTo>
                <a:lnTo>
                  <a:pt x="6891" y="92"/>
                </a:lnTo>
                <a:close/>
                <a:moveTo>
                  <a:pt x="6911" y="92"/>
                </a:moveTo>
                <a:cubicBezTo>
                  <a:pt x="6923" y="92"/>
                  <a:pt x="6923" y="92"/>
                  <a:pt x="6923" y="92"/>
                </a:cubicBezTo>
                <a:cubicBezTo>
                  <a:pt x="6923" y="0"/>
                  <a:pt x="6923" y="0"/>
                  <a:pt x="6923" y="0"/>
                </a:cubicBezTo>
                <a:cubicBezTo>
                  <a:pt x="6911" y="0"/>
                  <a:pt x="6911" y="0"/>
                  <a:pt x="6911" y="0"/>
                </a:cubicBezTo>
                <a:lnTo>
                  <a:pt x="6911" y="92"/>
                </a:lnTo>
                <a:close/>
                <a:moveTo>
                  <a:pt x="6831" y="92"/>
                </a:moveTo>
                <a:cubicBezTo>
                  <a:pt x="6843" y="92"/>
                  <a:pt x="6843" y="92"/>
                  <a:pt x="6843" y="92"/>
                </a:cubicBezTo>
                <a:cubicBezTo>
                  <a:pt x="6843" y="0"/>
                  <a:pt x="6843" y="0"/>
                  <a:pt x="6843" y="0"/>
                </a:cubicBezTo>
                <a:cubicBezTo>
                  <a:pt x="6831" y="0"/>
                  <a:pt x="6831" y="0"/>
                  <a:pt x="6831" y="0"/>
                </a:cubicBezTo>
                <a:lnTo>
                  <a:pt x="6831" y="92"/>
                </a:lnTo>
                <a:close/>
                <a:moveTo>
                  <a:pt x="6851" y="92"/>
                </a:moveTo>
                <a:cubicBezTo>
                  <a:pt x="6863" y="92"/>
                  <a:pt x="6863" y="92"/>
                  <a:pt x="6863" y="92"/>
                </a:cubicBezTo>
                <a:cubicBezTo>
                  <a:pt x="6863" y="0"/>
                  <a:pt x="6863" y="0"/>
                  <a:pt x="6863" y="0"/>
                </a:cubicBezTo>
                <a:cubicBezTo>
                  <a:pt x="6851" y="0"/>
                  <a:pt x="6851" y="0"/>
                  <a:pt x="6851" y="0"/>
                </a:cubicBezTo>
                <a:lnTo>
                  <a:pt x="6851" y="92"/>
                </a:lnTo>
                <a:close/>
                <a:moveTo>
                  <a:pt x="6931" y="92"/>
                </a:moveTo>
                <a:cubicBezTo>
                  <a:pt x="6943" y="92"/>
                  <a:pt x="6943" y="92"/>
                  <a:pt x="6943" y="92"/>
                </a:cubicBezTo>
                <a:cubicBezTo>
                  <a:pt x="6943" y="0"/>
                  <a:pt x="6943" y="0"/>
                  <a:pt x="6943" y="0"/>
                </a:cubicBezTo>
                <a:cubicBezTo>
                  <a:pt x="6931" y="0"/>
                  <a:pt x="6931" y="0"/>
                  <a:pt x="6931" y="0"/>
                </a:cubicBezTo>
                <a:lnTo>
                  <a:pt x="6931" y="92"/>
                </a:lnTo>
                <a:close/>
                <a:moveTo>
                  <a:pt x="7432" y="0"/>
                </a:moveTo>
                <a:cubicBezTo>
                  <a:pt x="7432" y="96"/>
                  <a:pt x="7432" y="96"/>
                  <a:pt x="7432" y="96"/>
                </a:cubicBezTo>
                <a:cubicBezTo>
                  <a:pt x="7436" y="96"/>
                  <a:pt x="7440" y="97"/>
                  <a:pt x="7444" y="98"/>
                </a:cubicBezTo>
                <a:cubicBezTo>
                  <a:pt x="7444" y="0"/>
                  <a:pt x="7444" y="0"/>
                  <a:pt x="7444" y="0"/>
                </a:cubicBezTo>
                <a:cubicBezTo>
                  <a:pt x="7440" y="0"/>
                  <a:pt x="7437" y="0"/>
                  <a:pt x="7433" y="0"/>
                </a:cubicBezTo>
                <a:lnTo>
                  <a:pt x="7432" y="0"/>
                </a:lnTo>
                <a:close/>
                <a:moveTo>
                  <a:pt x="7532" y="132"/>
                </a:moveTo>
                <a:cubicBezTo>
                  <a:pt x="7536" y="134"/>
                  <a:pt x="7540" y="137"/>
                  <a:pt x="7544" y="139"/>
                </a:cubicBezTo>
                <a:cubicBezTo>
                  <a:pt x="7544" y="21"/>
                  <a:pt x="7544" y="21"/>
                  <a:pt x="7544" y="21"/>
                </a:cubicBezTo>
                <a:cubicBezTo>
                  <a:pt x="7540" y="20"/>
                  <a:pt x="7536" y="18"/>
                  <a:pt x="7532" y="17"/>
                </a:cubicBezTo>
                <a:lnTo>
                  <a:pt x="7532" y="132"/>
                </a:lnTo>
                <a:close/>
                <a:moveTo>
                  <a:pt x="7572" y="161"/>
                </a:moveTo>
                <a:cubicBezTo>
                  <a:pt x="7576" y="164"/>
                  <a:pt x="7580" y="168"/>
                  <a:pt x="7584" y="172"/>
                </a:cubicBezTo>
                <a:cubicBezTo>
                  <a:pt x="7584" y="41"/>
                  <a:pt x="7584" y="41"/>
                  <a:pt x="7584" y="41"/>
                </a:cubicBezTo>
                <a:cubicBezTo>
                  <a:pt x="7580" y="39"/>
                  <a:pt x="7576" y="37"/>
                  <a:pt x="7572" y="35"/>
                </a:cubicBezTo>
                <a:lnTo>
                  <a:pt x="7572" y="161"/>
                </a:lnTo>
                <a:close/>
                <a:moveTo>
                  <a:pt x="7552" y="145"/>
                </a:moveTo>
                <a:cubicBezTo>
                  <a:pt x="7556" y="148"/>
                  <a:pt x="7560" y="151"/>
                  <a:pt x="7564" y="154"/>
                </a:cubicBezTo>
                <a:cubicBezTo>
                  <a:pt x="7564" y="30"/>
                  <a:pt x="7564" y="30"/>
                  <a:pt x="7564" y="30"/>
                </a:cubicBezTo>
                <a:cubicBezTo>
                  <a:pt x="7560" y="28"/>
                  <a:pt x="7556" y="27"/>
                  <a:pt x="7552" y="25"/>
                </a:cubicBezTo>
                <a:lnTo>
                  <a:pt x="7552" y="145"/>
                </a:lnTo>
                <a:close/>
                <a:moveTo>
                  <a:pt x="7612" y="203"/>
                </a:moveTo>
                <a:cubicBezTo>
                  <a:pt x="7616" y="208"/>
                  <a:pt x="7620" y="214"/>
                  <a:pt x="7624" y="219"/>
                </a:cubicBezTo>
                <a:cubicBezTo>
                  <a:pt x="7624" y="70"/>
                  <a:pt x="7624" y="70"/>
                  <a:pt x="7624" y="70"/>
                </a:cubicBezTo>
                <a:cubicBezTo>
                  <a:pt x="7620" y="67"/>
                  <a:pt x="7616" y="63"/>
                  <a:pt x="7612" y="60"/>
                </a:cubicBezTo>
                <a:lnTo>
                  <a:pt x="7612" y="203"/>
                </a:lnTo>
                <a:close/>
                <a:moveTo>
                  <a:pt x="7592" y="180"/>
                </a:moveTo>
                <a:cubicBezTo>
                  <a:pt x="7596" y="184"/>
                  <a:pt x="7600" y="188"/>
                  <a:pt x="7604" y="193"/>
                </a:cubicBezTo>
                <a:cubicBezTo>
                  <a:pt x="7604" y="54"/>
                  <a:pt x="7604" y="54"/>
                  <a:pt x="7604" y="54"/>
                </a:cubicBezTo>
                <a:cubicBezTo>
                  <a:pt x="7600" y="52"/>
                  <a:pt x="7596" y="49"/>
                  <a:pt x="7592" y="46"/>
                </a:cubicBezTo>
                <a:lnTo>
                  <a:pt x="7592" y="180"/>
                </a:lnTo>
                <a:close/>
                <a:moveTo>
                  <a:pt x="7632" y="232"/>
                </a:moveTo>
                <a:cubicBezTo>
                  <a:pt x="7636" y="239"/>
                  <a:pt x="7640" y="247"/>
                  <a:pt x="7644" y="254"/>
                </a:cubicBezTo>
                <a:cubicBezTo>
                  <a:pt x="7644" y="89"/>
                  <a:pt x="7644" y="89"/>
                  <a:pt x="7644" y="89"/>
                </a:cubicBezTo>
                <a:cubicBezTo>
                  <a:pt x="7640" y="85"/>
                  <a:pt x="7636" y="81"/>
                  <a:pt x="7632" y="77"/>
                </a:cubicBezTo>
                <a:lnTo>
                  <a:pt x="7632" y="232"/>
                </a:lnTo>
                <a:close/>
                <a:moveTo>
                  <a:pt x="7512" y="121"/>
                </a:moveTo>
                <a:cubicBezTo>
                  <a:pt x="7516" y="123"/>
                  <a:pt x="7520" y="125"/>
                  <a:pt x="7524" y="127"/>
                </a:cubicBezTo>
                <a:cubicBezTo>
                  <a:pt x="7524" y="14"/>
                  <a:pt x="7524" y="14"/>
                  <a:pt x="7524" y="14"/>
                </a:cubicBezTo>
                <a:cubicBezTo>
                  <a:pt x="7520" y="13"/>
                  <a:pt x="7516" y="12"/>
                  <a:pt x="7512" y="11"/>
                </a:cubicBezTo>
                <a:lnTo>
                  <a:pt x="7512" y="121"/>
                </a:lnTo>
                <a:close/>
                <a:moveTo>
                  <a:pt x="7452" y="100"/>
                </a:moveTo>
                <a:cubicBezTo>
                  <a:pt x="7456" y="101"/>
                  <a:pt x="7460" y="102"/>
                  <a:pt x="7464" y="103"/>
                </a:cubicBezTo>
                <a:cubicBezTo>
                  <a:pt x="7464" y="2"/>
                  <a:pt x="7464" y="2"/>
                  <a:pt x="7464" y="2"/>
                </a:cubicBezTo>
                <a:cubicBezTo>
                  <a:pt x="7460" y="1"/>
                  <a:pt x="7456" y="1"/>
                  <a:pt x="7452" y="1"/>
                </a:cubicBezTo>
                <a:lnTo>
                  <a:pt x="7452" y="100"/>
                </a:lnTo>
                <a:close/>
                <a:moveTo>
                  <a:pt x="6711" y="92"/>
                </a:moveTo>
                <a:cubicBezTo>
                  <a:pt x="6722" y="92"/>
                  <a:pt x="6722" y="92"/>
                  <a:pt x="6722" y="92"/>
                </a:cubicBezTo>
                <a:cubicBezTo>
                  <a:pt x="6722" y="0"/>
                  <a:pt x="6722" y="0"/>
                  <a:pt x="6722" y="0"/>
                </a:cubicBezTo>
                <a:cubicBezTo>
                  <a:pt x="6711" y="0"/>
                  <a:pt x="6711" y="0"/>
                  <a:pt x="6711" y="0"/>
                </a:cubicBezTo>
                <a:lnTo>
                  <a:pt x="6711" y="92"/>
                </a:lnTo>
                <a:close/>
                <a:moveTo>
                  <a:pt x="7492" y="112"/>
                </a:moveTo>
                <a:cubicBezTo>
                  <a:pt x="7496" y="114"/>
                  <a:pt x="7500" y="116"/>
                  <a:pt x="7504" y="117"/>
                </a:cubicBezTo>
                <a:cubicBezTo>
                  <a:pt x="7504" y="9"/>
                  <a:pt x="7504" y="9"/>
                  <a:pt x="7504" y="9"/>
                </a:cubicBezTo>
                <a:cubicBezTo>
                  <a:pt x="7500" y="8"/>
                  <a:pt x="7496" y="7"/>
                  <a:pt x="7492" y="6"/>
                </a:cubicBezTo>
                <a:lnTo>
                  <a:pt x="7492" y="112"/>
                </a:lnTo>
                <a:close/>
                <a:moveTo>
                  <a:pt x="7472" y="105"/>
                </a:moveTo>
                <a:cubicBezTo>
                  <a:pt x="7476" y="106"/>
                  <a:pt x="7480" y="108"/>
                  <a:pt x="7484" y="109"/>
                </a:cubicBezTo>
                <a:cubicBezTo>
                  <a:pt x="7484" y="4"/>
                  <a:pt x="7484" y="4"/>
                  <a:pt x="7484" y="4"/>
                </a:cubicBezTo>
                <a:cubicBezTo>
                  <a:pt x="7480" y="4"/>
                  <a:pt x="7476" y="3"/>
                  <a:pt x="7472" y="3"/>
                </a:cubicBezTo>
                <a:lnTo>
                  <a:pt x="7472" y="105"/>
                </a:lnTo>
                <a:close/>
                <a:moveTo>
                  <a:pt x="7231" y="92"/>
                </a:moveTo>
                <a:cubicBezTo>
                  <a:pt x="7243" y="92"/>
                  <a:pt x="7243" y="92"/>
                  <a:pt x="7243" y="92"/>
                </a:cubicBezTo>
                <a:cubicBezTo>
                  <a:pt x="7243" y="0"/>
                  <a:pt x="7243" y="0"/>
                  <a:pt x="7243" y="0"/>
                </a:cubicBezTo>
                <a:cubicBezTo>
                  <a:pt x="7231" y="0"/>
                  <a:pt x="7231" y="0"/>
                  <a:pt x="7231" y="0"/>
                </a:cubicBezTo>
                <a:lnTo>
                  <a:pt x="7231" y="92"/>
                </a:lnTo>
                <a:close/>
                <a:moveTo>
                  <a:pt x="7271" y="92"/>
                </a:moveTo>
                <a:cubicBezTo>
                  <a:pt x="7283" y="92"/>
                  <a:pt x="7283" y="92"/>
                  <a:pt x="7283" y="92"/>
                </a:cubicBezTo>
                <a:cubicBezTo>
                  <a:pt x="7283" y="0"/>
                  <a:pt x="7283" y="0"/>
                  <a:pt x="7283" y="0"/>
                </a:cubicBezTo>
                <a:cubicBezTo>
                  <a:pt x="7271" y="0"/>
                  <a:pt x="7271" y="0"/>
                  <a:pt x="7271" y="0"/>
                </a:cubicBezTo>
                <a:lnTo>
                  <a:pt x="7271" y="92"/>
                </a:lnTo>
                <a:close/>
                <a:moveTo>
                  <a:pt x="7412" y="93"/>
                </a:moveTo>
                <a:cubicBezTo>
                  <a:pt x="7416" y="94"/>
                  <a:pt x="7420" y="94"/>
                  <a:pt x="7424" y="95"/>
                </a:cubicBezTo>
                <a:cubicBezTo>
                  <a:pt x="7424" y="0"/>
                  <a:pt x="7424" y="0"/>
                  <a:pt x="7424" y="0"/>
                </a:cubicBezTo>
                <a:cubicBezTo>
                  <a:pt x="7412" y="0"/>
                  <a:pt x="7412" y="0"/>
                  <a:pt x="7412" y="0"/>
                </a:cubicBezTo>
                <a:lnTo>
                  <a:pt x="7412" y="93"/>
                </a:lnTo>
                <a:close/>
                <a:moveTo>
                  <a:pt x="7291" y="92"/>
                </a:moveTo>
                <a:cubicBezTo>
                  <a:pt x="7303" y="92"/>
                  <a:pt x="7303" y="92"/>
                  <a:pt x="7303" y="92"/>
                </a:cubicBezTo>
                <a:cubicBezTo>
                  <a:pt x="7303" y="0"/>
                  <a:pt x="7303" y="0"/>
                  <a:pt x="7303" y="0"/>
                </a:cubicBezTo>
                <a:cubicBezTo>
                  <a:pt x="7291" y="0"/>
                  <a:pt x="7291" y="0"/>
                  <a:pt x="7291" y="0"/>
                </a:cubicBezTo>
                <a:lnTo>
                  <a:pt x="7291" y="92"/>
                </a:lnTo>
                <a:close/>
                <a:moveTo>
                  <a:pt x="7211" y="92"/>
                </a:moveTo>
                <a:cubicBezTo>
                  <a:pt x="7223" y="92"/>
                  <a:pt x="7223" y="92"/>
                  <a:pt x="7223" y="92"/>
                </a:cubicBezTo>
                <a:cubicBezTo>
                  <a:pt x="7223" y="0"/>
                  <a:pt x="7223" y="0"/>
                  <a:pt x="7223" y="0"/>
                </a:cubicBezTo>
                <a:cubicBezTo>
                  <a:pt x="7211" y="0"/>
                  <a:pt x="7211" y="0"/>
                  <a:pt x="7211" y="0"/>
                </a:cubicBezTo>
                <a:lnTo>
                  <a:pt x="7211" y="92"/>
                </a:lnTo>
                <a:close/>
                <a:moveTo>
                  <a:pt x="7251" y="92"/>
                </a:moveTo>
                <a:cubicBezTo>
                  <a:pt x="7263" y="92"/>
                  <a:pt x="7263" y="92"/>
                  <a:pt x="7263" y="92"/>
                </a:cubicBezTo>
                <a:cubicBezTo>
                  <a:pt x="7263" y="0"/>
                  <a:pt x="7263" y="0"/>
                  <a:pt x="7263" y="0"/>
                </a:cubicBezTo>
                <a:cubicBezTo>
                  <a:pt x="7251" y="0"/>
                  <a:pt x="7251" y="0"/>
                  <a:pt x="7251" y="0"/>
                </a:cubicBezTo>
                <a:lnTo>
                  <a:pt x="7251" y="92"/>
                </a:lnTo>
                <a:close/>
                <a:moveTo>
                  <a:pt x="7652" y="273"/>
                </a:moveTo>
                <a:cubicBezTo>
                  <a:pt x="7657" y="285"/>
                  <a:pt x="7661" y="298"/>
                  <a:pt x="7664" y="310"/>
                </a:cubicBezTo>
                <a:cubicBezTo>
                  <a:pt x="7664" y="111"/>
                  <a:pt x="7664" y="111"/>
                  <a:pt x="7664" y="111"/>
                </a:cubicBezTo>
                <a:cubicBezTo>
                  <a:pt x="7660" y="106"/>
                  <a:pt x="7656" y="102"/>
                  <a:pt x="7652" y="97"/>
                </a:cubicBezTo>
                <a:lnTo>
                  <a:pt x="7652" y="273"/>
                </a:lnTo>
                <a:close/>
                <a:moveTo>
                  <a:pt x="7392" y="92"/>
                </a:moveTo>
                <a:cubicBezTo>
                  <a:pt x="7396" y="92"/>
                  <a:pt x="7400" y="92"/>
                  <a:pt x="7404" y="93"/>
                </a:cubicBezTo>
                <a:cubicBezTo>
                  <a:pt x="7404" y="0"/>
                  <a:pt x="7404" y="0"/>
                  <a:pt x="7404" y="0"/>
                </a:cubicBezTo>
                <a:cubicBezTo>
                  <a:pt x="7392" y="0"/>
                  <a:pt x="7392" y="0"/>
                  <a:pt x="7392" y="0"/>
                </a:cubicBezTo>
                <a:lnTo>
                  <a:pt x="7392" y="92"/>
                </a:lnTo>
                <a:close/>
                <a:moveTo>
                  <a:pt x="7372" y="92"/>
                </a:moveTo>
                <a:cubicBezTo>
                  <a:pt x="7383" y="92"/>
                  <a:pt x="7383" y="92"/>
                  <a:pt x="7383" y="92"/>
                </a:cubicBezTo>
                <a:cubicBezTo>
                  <a:pt x="7383" y="0"/>
                  <a:pt x="7383" y="0"/>
                  <a:pt x="7383" y="0"/>
                </a:cubicBezTo>
                <a:cubicBezTo>
                  <a:pt x="7372" y="0"/>
                  <a:pt x="7372" y="0"/>
                  <a:pt x="7372" y="0"/>
                </a:cubicBezTo>
                <a:lnTo>
                  <a:pt x="7372" y="92"/>
                </a:lnTo>
                <a:close/>
                <a:moveTo>
                  <a:pt x="7331" y="92"/>
                </a:moveTo>
                <a:cubicBezTo>
                  <a:pt x="7343" y="92"/>
                  <a:pt x="7343" y="92"/>
                  <a:pt x="7343" y="92"/>
                </a:cubicBezTo>
                <a:cubicBezTo>
                  <a:pt x="7343" y="0"/>
                  <a:pt x="7343" y="0"/>
                  <a:pt x="7343" y="0"/>
                </a:cubicBezTo>
                <a:cubicBezTo>
                  <a:pt x="7331" y="0"/>
                  <a:pt x="7331" y="0"/>
                  <a:pt x="7331" y="0"/>
                </a:cubicBezTo>
                <a:lnTo>
                  <a:pt x="7331" y="92"/>
                </a:lnTo>
                <a:close/>
                <a:moveTo>
                  <a:pt x="7311" y="92"/>
                </a:moveTo>
                <a:cubicBezTo>
                  <a:pt x="7323" y="92"/>
                  <a:pt x="7323" y="92"/>
                  <a:pt x="7323" y="92"/>
                </a:cubicBezTo>
                <a:cubicBezTo>
                  <a:pt x="7323" y="0"/>
                  <a:pt x="7323" y="0"/>
                  <a:pt x="7323" y="0"/>
                </a:cubicBezTo>
                <a:cubicBezTo>
                  <a:pt x="7311" y="0"/>
                  <a:pt x="7311" y="0"/>
                  <a:pt x="7311" y="0"/>
                </a:cubicBezTo>
                <a:lnTo>
                  <a:pt x="7311" y="92"/>
                </a:lnTo>
                <a:close/>
                <a:moveTo>
                  <a:pt x="7352" y="92"/>
                </a:moveTo>
                <a:cubicBezTo>
                  <a:pt x="7363" y="92"/>
                  <a:pt x="7363" y="92"/>
                  <a:pt x="7363" y="92"/>
                </a:cubicBezTo>
                <a:cubicBezTo>
                  <a:pt x="7363" y="0"/>
                  <a:pt x="7363" y="0"/>
                  <a:pt x="7363" y="0"/>
                </a:cubicBezTo>
                <a:cubicBezTo>
                  <a:pt x="7352" y="0"/>
                  <a:pt x="7352" y="0"/>
                  <a:pt x="7352" y="0"/>
                </a:cubicBezTo>
                <a:lnTo>
                  <a:pt x="7352" y="92"/>
                </a:lnTo>
                <a:close/>
                <a:moveTo>
                  <a:pt x="6410" y="92"/>
                </a:moveTo>
                <a:cubicBezTo>
                  <a:pt x="6422" y="92"/>
                  <a:pt x="6422" y="92"/>
                  <a:pt x="6422" y="92"/>
                </a:cubicBezTo>
                <a:cubicBezTo>
                  <a:pt x="6422" y="0"/>
                  <a:pt x="6422" y="0"/>
                  <a:pt x="6422" y="0"/>
                </a:cubicBezTo>
                <a:cubicBezTo>
                  <a:pt x="6410" y="0"/>
                  <a:pt x="6410" y="0"/>
                  <a:pt x="6410" y="0"/>
                </a:cubicBezTo>
                <a:lnTo>
                  <a:pt x="6410" y="92"/>
                </a:lnTo>
                <a:close/>
                <a:moveTo>
                  <a:pt x="6049" y="92"/>
                </a:moveTo>
                <a:cubicBezTo>
                  <a:pt x="6061" y="92"/>
                  <a:pt x="6061" y="92"/>
                  <a:pt x="6061" y="92"/>
                </a:cubicBezTo>
                <a:cubicBezTo>
                  <a:pt x="6061" y="0"/>
                  <a:pt x="6061" y="0"/>
                  <a:pt x="6061" y="0"/>
                </a:cubicBezTo>
                <a:cubicBezTo>
                  <a:pt x="6049" y="0"/>
                  <a:pt x="6049" y="0"/>
                  <a:pt x="6049" y="0"/>
                </a:cubicBezTo>
                <a:lnTo>
                  <a:pt x="6049" y="92"/>
                </a:lnTo>
                <a:close/>
                <a:moveTo>
                  <a:pt x="6070" y="92"/>
                </a:moveTo>
                <a:cubicBezTo>
                  <a:pt x="6081" y="92"/>
                  <a:pt x="6081" y="92"/>
                  <a:pt x="6081" y="92"/>
                </a:cubicBezTo>
                <a:cubicBezTo>
                  <a:pt x="6081" y="0"/>
                  <a:pt x="6081" y="0"/>
                  <a:pt x="6081" y="0"/>
                </a:cubicBezTo>
                <a:cubicBezTo>
                  <a:pt x="6070" y="0"/>
                  <a:pt x="6070" y="0"/>
                  <a:pt x="6070" y="0"/>
                </a:cubicBezTo>
                <a:lnTo>
                  <a:pt x="6070" y="92"/>
                </a:lnTo>
                <a:close/>
                <a:moveTo>
                  <a:pt x="6009" y="92"/>
                </a:moveTo>
                <a:cubicBezTo>
                  <a:pt x="6021" y="92"/>
                  <a:pt x="6021" y="92"/>
                  <a:pt x="6021" y="92"/>
                </a:cubicBezTo>
                <a:cubicBezTo>
                  <a:pt x="6021" y="0"/>
                  <a:pt x="6021" y="0"/>
                  <a:pt x="6021" y="0"/>
                </a:cubicBezTo>
                <a:cubicBezTo>
                  <a:pt x="6009" y="0"/>
                  <a:pt x="6009" y="0"/>
                  <a:pt x="6009" y="0"/>
                </a:cubicBezTo>
                <a:lnTo>
                  <a:pt x="6009" y="92"/>
                </a:lnTo>
                <a:close/>
                <a:moveTo>
                  <a:pt x="6090" y="92"/>
                </a:moveTo>
                <a:cubicBezTo>
                  <a:pt x="6101" y="92"/>
                  <a:pt x="6101" y="92"/>
                  <a:pt x="6101" y="92"/>
                </a:cubicBezTo>
                <a:cubicBezTo>
                  <a:pt x="6101" y="0"/>
                  <a:pt x="6101" y="0"/>
                  <a:pt x="6101" y="0"/>
                </a:cubicBezTo>
                <a:cubicBezTo>
                  <a:pt x="6090" y="0"/>
                  <a:pt x="6090" y="0"/>
                  <a:pt x="6090" y="0"/>
                </a:cubicBezTo>
                <a:lnTo>
                  <a:pt x="6090" y="92"/>
                </a:lnTo>
                <a:close/>
                <a:moveTo>
                  <a:pt x="6029" y="92"/>
                </a:moveTo>
                <a:cubicBezTo>
                  <a:pt x="6041" y="92"/>
                  <a:pt x="6041" y="92"/>
                  <a:pt x="6041" y="92"/>
                </a:cubicBezTo>
                <a:cubicBezTo>
                  <a:pt x="6041" y="0"/>
                  <a:pt x="6041" y="0"/>
                  <a:pt x="6041" y="0"/>
                </a:cubicBezTo>
                <a:cubicBezTo>
                  <a:pt x="6029" y="0"/>
                  <a:pt x="6029" y="0"/>
                  <a:pt x="6029" y="0"/>
                </a:cubicBezTo>
                <a:lnTo>
                  <a:pt x="6029" y="92"/>
                </a:lnTo>
                <a:close/>
                <a:moveTo>
                  <a:pt x="6210" y="92"/>
                </a:moveTo>
                <a:cubicBezTo>
                  <a:pt x="6222" y="92"/>
                  <a:pt x="6222" y="92"/>
                  <a:pt x="6222" y="92"/>
                </a:cubicBezTo>
                <a:cubicBezTo>
                  <a:pt x="6222" y="0"/>
                  <a:pt x="6222" y="0"/>
                  <a:pt x="6222" y="0"/>
                </a:cubicBezTo>
                <a:cubicBezTo>
                  <a:pt x="6210" y="0"/>
                  <a:pt x="6210" y="0"/>
                  <a:pt x="6210" y="0"/>
                </a:cubicBezTo>
                <a:lnTo>
                  <a:pt x="6210" y="92"/>
                </a:lnTo>
                <a:close/>
                <a:moveTo>
                  <a:pt x="6170" y="92"/>
                </a:moveTo>
                <a:cubicBezTo>
                  <a:pt x="6182" y="92"/>
                  <a:pt x="6182" y="92"/>
                  <a:pt x="6182" y="92"/>
                </a:cubicBezTo>
                <a:cubicBezTo>
                  <a:pt x="6182" y="0"/>
                  <a:pt x="6182" y="0"/>
                  <a:pt x="6182" y="0"/>
                </a:cubicBezTo>
                <a:cubicBezTo>
                  <a:pt x="6170" y="0"/>
                  <a:pt x="6170" y="0"/>
                  <a:pt x="6170" y="0"/>
                </a:cubicBezTo>
                <a:lnTo>
                  <a:pt x="6170" y="92"/>
                </a:lnTo>
                <a:close/>
                <a:moveTo>
                  <a:pt x="6190" y="92"/>
                </a:moveTo>
                <a:cubicBezTo>
                  <a:pt x="6202" y="92"/>
                  <a:pt x="6202" y="92"/>
                  <a:pt x="6202" y="92"/>
                </a:cubicBezTo>
                <a:cubicBezTo>
                  <a:pt x="6202" y="0"/>
                  <a:pt x="6202" y="0"/>
                  <a:pt x="6202" y="0"/>
                </a:cubicBezTo>
                <a:cubicBezTo>
                  <a:pt x="6190" y="0"/>
                  <a:pt x="6190" y="0"/>
                  <a:pt x="6190" y="0"/>
                </a:cubicBezTo>
                <a:lnTo>
                  <a:pt x="6190" y="92"/>
                </a:lnTo>
                <a:close/>
                <a:moveTo>
                  <a:pt x="6150" y="92"/>
                </a:moveTo>
                <a:cubicBezTo>
                  <a:pt x="6162" y="92"/>
                  <a:pt x="6162" y="92"/>
                  <a:pt x="6162" y="92"/>
                </a:cubicBezTo>
                <a:cubicBezTo>
                  <a:pt x="6162" y="0"/>
                  <a:pt x="6162" y="0"/>
                  <a:pt x="6162" y="0"/>
                </a:cubicBezTo>
                <a:cubicBezTo>
                  <a:pt x="6150" y="0"/>
                  <a:pt x="6150" y="0"/>
                  <a:pt x="6150" y="0"/>
                </a:cubicBezTo>
                <a:lnTo>
                  <a:pt x="6150" y="92"/>
                </a:lnTo>
                <a:close/>
                <a:moveTo>
                  <a:pt x="6130" y="92"/>
                </a:moveTo>
                <a:cubicBezTo>
                  <a:pt x="6142" y="92"/>
                  <a:pt x="6142" y="92"/>
                  <a:pt x="6142" y="92"/>
                </a:cubicBezTo>
                <a:cubicBezTo>
                  <a:pt x="6142" y="0"/>
                  <a:pt x="6142" y="0"/>
                  <a:pt x="6142" y="0"/>
                </a:cubicBezTo>
                <a:cubicBezTo>
                  <a:pt x="6130" y="0"/>
                  <a:pt x="6130" y="0"/>
                  <a:pt x="6130" y="0"/>
                </a:cubicBezTo>
                <a:lnTo>
                  <a:pt x="6130" y="92"/>
                </a:lnTo>
                <a:close/>
                <a:moveTo>
                  <a:pt x="6110" y="92"/>
                </a:moveTo>
                <a:cubicBezTo>
                  <a:pt x="6122" y="92"/>
                  <a:pt x="6122" y="92"/>
                  <a:pt x="6122" y="92"/>
                </a:cubicBezTo>
                <a:cubicBezTo>
                  <a:pt x="6122" y="0"/>
                  <a:pt x="6122" y="0"/>
                  <a:pt x="6122" y="0"/>
                </a:cubicBezTo>
                <a:cubicBezTo>
                  <a:pt x="6110" y="0"/>
                  <a:pt x="6110" y="0"/>
                  <a:pt x="6110" y="0"/>
                </a:cubicBezTo>
                <a:lnTo>
                  <a:pt x="6110" y="92"/>
                </a:lnTo>
                <a:close/>
                <a:moveTo>
                  <a:pt x="5989" y="92"/>
                </a:moveTo>
                <a:cubicBezTo>
                  <a:pt x="6001" y="92"/>
                  <a:pt x="6001" y="92"/>
                  <a:pt x="6001" y="92"/>
                </a:cubicBezTo>
                <a:cubicBezTo>
                  <a:pt x="6001" y="0"/>
                  <a:pt x="6001" y="0"/>
                  <a:pt x="6001" y="0"/>
                </a:cubicBezTo>
                <a:cubicBezTo>
                  <a:pt x="5989" y="0"/>
                  <a:pt x="5989" y="0"/>
                  <a:pt x="5989" y="0"/>
                </a:cubicBezTo>
                <a:lnTo>
                  <a:pt x="5989" y="92"/>
                </a:lnTo>
                <a:close/>
                <a:moveTo>
                  <a:pt x="5809" y="92"/>
                </a:moveTo>
                <a:cubicBezTo>
                  <a:pt x="5821" y="92"/>
                  <a:pt x="5821" y="92"/>
                  <a:pt x="5821" y="92"/>
                </a:cubicBezTo>
                <a:cubicBezTo>
                  <a:pt x="5821" y="0"/>
                  <a:pt x="5821" y="0"/>
                  <a:pt x="5821" y="0"/>
                </a:cubicBezTo>
                <a:cubicBezTo>
                  <a:pt x="5809" y="0"/>
                  <a:pt x="5809" y="0"/>
                  <a:pt x="5809" y="0"/>
                </a:cubicBezTo>
                <a:lnTo>
                  <a:pt x="5809" y="92"/>
                </a:lnTo>
                <a:close/>
                <a:moveTo>
                  <a:pt x="5829" y="92"/>
                </a:moveTo>
                <a:cubicBezTo>
                  <a:pt x="5841" y="92"/>
                  <a:pt x="5841" y="92"/>
                  <a:pt x="5841" y="92"/>
                </a:cubicBezTo>
                <a:cubicBezTo>
                  <a:pt x="5841" y="0"/>
                  <a:pt x="5841" y="0"/>
                  <a:pt x="5841" y="0"/>
                </a:cubicBezTo>
                <a:cubicBezTo>
                  <a:pt x="5829" y="0"/>
                  <a:pt x="5829" y="0"/>
                  <a:pt x="5829" y="0"/>
                </a:cubicBezTo>
                <a:lnTo>
                  <a:pt x="5829" y="92"/>
                </a:lnTo>
                <a:close/>
                <a:moveTo>
                  <a:pt x="5789" y="92"/>
                </a:moveTo>
                <a:cubicBezTo>
                  <a:pt x="5801" y="92"/>
                  <a:pt x="5801" y="92"/>
                  <a:pt x="5801" y="92"/>
                </a:cubicBezTo>
                <a:cubicBezTo>
                  <a:pt x="5801" y="0"/>
                  <a:pt x="5801" y="0"/>
                  <a:pt x="5801" y="0"/>
                </a:cubicBezTo>
                <a:cubicBezTo>
                  <a:pt x="5789" y="0"/>
                  <a:pt x="5789" y="0"/>
                  <a:pt x="5789" y="0"/>
                </a:cubicBezTo>
                <a:lnTo>
                  <a:pt x="5789" y="92"/>
                </a:lnTo>
                <a:close/>
                <a:moveTo>
                  <a:pt x="5849" y="92"/>
                </a:moveTo>
                <a:cubicBezTo>
                  <a:pt x="5861" y="92"/>
                  <a:pt x="5861" y="92"/>
                  <a:pt x="5861" y="92"/>
                </a:cubicBezTo>
                <a:cubicBezTo>
                  <a:pt x="5861" y="0"/>
                  <a:pt x="5861" y="0"/>
                  <a:pt x="5861" y="0"/>
                </a:cubicBezTo>
                <a:cubicBezTo>
                  <a:pt x="5849" y="0"/>
                  <a:pt x="5849" y="0"/>
                  <a:pt x="5849" y="0"/>
                </a:cubicBezTo>
                <a:lnTo>
                  <a:pt x="5849" y="92"/>
                </a:lnTo>
                <a:close/>
                <a:moveTo>
                  <a:pt x="5769" y="92"/>
                </a:moveTo>
                <a:cubicBezTo>
                  <a:pt x="5781" y="92"/>
                  <a:pt x="5781" y="92"/>
                  <a:pt x="5781" y="92"/>
                </a:cubicBezTo>
                <a:cubicBezTo>
                  <a:pt x="5781" y="0"/>
                  <a:pt x="5781" y="0"/>
                  <a:pt x="5781" y="0"/>
                </a:cubicBezTo>
                <a:cubicBezTo>
                  <a:pt x="5769" y="0"/>
                  <a:pt x="5769" y="0"/>
                  <a:pt x="5769" y="0"/>
                </a:cubicBezTo>
                <a:lnTo>
                  <a:pt x="5769" y="92"/>
                </a:lnTo>
                <a:close/>
                <a:moveTo>
                  <a:pt x="5949" y="92"/>
                </a:moveTo>
                <a:cubicBezTo>
                  <a:pt x="5961" y="92"/>
                  <a:pt x="5961" y="92"/>
                  <a:pt x="5961" y="92"/>
                </a:cubicBezTo>
                <a:cubicBezTo>
                  <a:pt x="5961" y="0"/>
                  <a:pt x="5961" y="0"/>
                  <a:pt x="5961" y="0"/>
                </a:cubicBezTo>
                <a:cubicBezTo>
                  <a:pt x="5949" y="0"/>
                  <a:pt x="5949" y="0"/>
                  <a:pt x="5949" y="0"/>
                </a:cubicBezTo>
                <a:lnTo>
                  <a:pt x="5949" y="92"/>
                </a:lnTo>
                <a:close/>
                <a:moveTo>
                  <a:pt x="5969" y="92"/>
                </a:moveTo>
                <a:cubicBezTo>
                  <a:pt x="5981" y="92"/>
                  <a:pt x="5981" y="92"/>
                  <a:pt x="5981" y="92"/>
                </a:cubicBezTo>
                <a:cubicBezTo>
                  <a:pt x="5981" y="0"/>
                  <a:pt x="5981" y="0"/>
                  <a:pt x="5981" y="0"/>
                </a:cubicBezTo>
                <a:cubicBezTo>
                  <a:pt x="5969" y="0"/>
                  <a:pt x="5969" y="0"/>
                  <a:pt x="5969" y="0"/>
                </a:cubicBezTo>
                <a:lnTo>
                  <a:pt x="5969" y="92"/>
                </a:lnTo>
                <a:close/>
                <a:moveTo>
                  <a:pt x="5929" y="92"/>
                </a:moveTo>
                <a:cubicBezTo>
                  <a:pt x="5941" y="92"/>
                  <a:pt x="5941" y="92"/>
                  <a:pt x="5941" y="92"/>
                </a:cubicBezTo>
                <a:cubicBezTo>
                  <a:pt x="5941" y="0"/>
                  <a:pt x="5941" y="0"/>
                  <a:pt x="5941" y="0"/>
                </a:cubicBezTo>
                <a:cubicBezTo>
                  <a:pt x="5929" y="0"/>
                  <a:pt x="5929" y="0"/>
                  <a:pt x="5929" y="0"/>
                </a:cubicBezTo>
                <a:lnTo>
                  <a:pt x="5929" y="92"/>
                </a:lnTo>
                <a:close/>
                <a:moveTo>
                  <a:pt x="5869" y="92"/>
                </a:moveTo>
                <a:cubicBezTo>
                  <a:pt x="5881" y="92"/>
                  <a:pt x="5881" y="92"/>
                  <a:pt x="5881" y="92"/>
                </a:cubicBezTo>
                <a:cubicBezTo>
                  <a:pt x="5881" y="0"/>
                  <a:pt x="5881" y="0"/>
                  <a:pt x="5881" y="0"/>
                </a:cubicBezTo>
                <a:cubicBezTo>
                  <a:pt x="5869" y="0"/>
                  <a:pt x="5869" y="0"/>
                  <a:pt x="5869" y="0"/>
                </a:cubicBezTo>
                <a:lnTo>
                  <a:pt x="5869" y="92"/>
                </a:lnTo>
                <a:close/>
                <a:moveTo>
                  <a:pt x="5909" y="92"/>
                </a:moveTo>
                <a:cubicBezTo>
                  <a:pt x="5921" y="92"/>
                  <a:pt x="5921" y="92"/>
                  <a:pt x="5921" y="92"/>
                </a:cubicBezTo>
                <a:cubicBezTo>
                  <a:pt x="5921" y="0"/>
                  <a:pt x="5921" y="0"/>
                  <a:pt x="5921" y="0"/>
                </a:cubicBezTo>
                <a:cubicBezTo>
                  <a:pt x="5909" y="0"/>
                  <a:pt x="5909" y="0"/>
                  <a:pt x="5909" y="0"/>
                </a:cubicBezTo>
                <a:lnTo>
                  <a:pt x="5909" y="92"/>
                </a:lnTo>
                <a:close/>
                <a:moveTo>
                  <a:pt x="5889" y="92"/>
                </a:moveTo>
                <a:cubicBezTo>
                  <a:pt x="5901" y="92"/>
                  <a:pt x="5901" y="92"/>
                  <a:pt x="5901" y="92"/>
                </a:cubicBezTo>
                <a:cubicBezTo>
                  <a:pt x="5901" y="0"/>
                  <a:pt x="5901" y="0"/>
                  <a:pt x="5901" y="0"/>
                </a:cubicBezTo>
                <a:cubicBezTo>
                  <a:pt x="5889" y="0"/>
                  <a:pt x="5889" y="0"/>
                  <a:pt x="5889" y="0"/>
                </a:cubicBezTo>
                <a:lnTo>
                  <a:pt x="5889" y="92"/>
                </a:lnTo>
                <a:close/>
                <a:moveTo>
                  <a:pt x="6350" y="92"/>
                </a:moveTo>
                <a:cubicBezTo>
                  <a:pt x="6362" y="92"/>
                  <a:pt x="6362" y="92"/>
                  <a:pt x="6362" y="92"/>
                </a:cubicBezTo>
                <a:cubicBezTo>
                  <a:pt x="6362" y="0"/>
                  <a:pt x="6362" y="0"/>
                  <a:pt x="6362" y="0"/>
                </a:cubicBezTo>
                <a:cubicBezTo>
                  <a:pt x="6350" y="0"/>
                  <a:pt x="6350" y="0"/>
                  <a:pt x="6350" y="0"/>
                </a:cubicBezTo>
                <a:lnTo>
                  <a:pt x="6350" y="92"/>
                </a:lnTo>
                <a:close/>
                <a:moveTo>
                  <a:pt x="6550" y="92"/>
                </a:moveTo>
                <a:cubicBezTo>
                  <a:pt x="6562" y="92"/>
                  <a:pt x="6562" y="92"/>
                  <a:pt x="6562" y="92"/>
                </a:cubicBezTo>
                <a:cubicBezTo>
                  <a:pt x="6562" y="0"/>
                  <a:pt x="6562" y="0"/>
                  <a:pt x="6562" y="0"/>
                </a:cubicBezTo>
                <a:cubicBezTo>
                  <a:pt x="6550" y="0"/>
                  <a:pt x="6550" y="0"/>
                  <a:pt x="6550" y="0"/>
                </a:cubicBezTo>
                <a:lnTo>
                  <a:pt x="6550" y="92"/>
                </a:lnTo>
                <a:close/>
                <a:moveTo>
                  <a:pt x="6230" y="92"/>
                </a:moveTo>
                <a:cubicBezTo>
                  <a:pt x="6242" y="92"/>
                  <a:pt x="6242" y="92"/>
                  <a:pt x="6242" y="92"/>
                </a:cubicBezTo>
                <a:cubicBezTo>
                  <a:pt x="6242" y="0"/>
                  <a:pt x="6242" y="0"/>
                  <a:pt x="6242" y="0"/>
                </a:cubicBezTo>
                <a:cubicBezTo>
                  <a:pt x="6230" y="0"/>
                  <a:pt x="6230" y="0"/>
                  <a:pt x="6230" y="0"/>
                </a:cubicBezTo>
                <a:lnTo>
                  <a:pt x="6230" y="92"/>
                </a:lnTo>
                <a:close/>
                <a:moveTo>
                  <a:pt x="6470" y="92"/>
                </a:moveTo>
                <a:cubicBezTo>
                  <a:pt x="6482" y="92"/>
                  <a:pt x="6482" y="92"/>
                  <a:pt x="6482" y="92"/>
                </a:cubicBezTo>
                <a:cubicBezTo>
                  <a:pt x="6482" y="0"/>
                  <a:pt x="6482" y="0"/>
                  <a:pt x="6482" y="0"/>
                </a:cubicBezTo>
                <a:cubicBezTo>
                  <a:pt x="6470" y="0"/>
                  <a:pt x="6470" y="0"/>
                  <a:pt x="6470" y="0"/>
                </a:cubicBezTo>
                <a:lnTo>
                  <a:pt x="6470" y="92"/>
                </a:lnTo>
                <a:close/>
                <a:moveTo>
                  <a:pt x="6510" y="92"/>
                </a:moveTo>
                <a:cubicBezTo>
                  <a:pt x="6522" y="92"/>
                  <a:pt x="6522" y="92"/>
                  <a:pt x="6522" y="92"/>
                </a:cubicBezTo>
                <a:cubicBezTo>
                  <a:pt x="6522" y="0"/>
                  <a:pt x="6522" y="0"/>
                  <a:pt x="6522" y="0"/>
                </a:cubicBezTo>
                <a:cubicBezTo>
                  <a:pt x="6510" y="0"/>
                  <a:pt x="6510" y="0"/>
                  <a:pt x="6510" y="0"/>
                </a:cubicBezTo>
                <a:lnTo>
                  <a:pt x="6510" y="92"/>
                </a:lnTo>
                <a:close/>
                <a:moveTo>
                  <a:pt x="6490" y="92"/>
                </a:moveTo>
                <a:cubicBezTo>
                  <a:pt x="6502" y="92"/>
                  <a:pt x="6502" y="92"/>
                  <a:pt x="6502" y="92"/>
                </a:cubicBezTo>
                <a:cubicBezTo>
                  <a:pt x="6502" y="0"/>
                  <a:pt x="6502" y="0"/>
                  <a:pt x="6502" y="0"/>
                </a:cubicBezTo>
                <a:cubicBezTo>
                  <a:pt x="6490" y="0"/>
                  <a:pt x="6490" y="0"/>
                  <a:pt x="6490" y="0"/>
                </a:cubicBezTo>
                <a:lnTo>
                  <a:pt x="6490" y="92"/>
                </a:lnTo>
                <a:close/>
                <a:moveTo>
                  <a:pt x="6530" y="92"/>
                </a:moveTo>
                <a:cubicBezTo>
                  <a:pt x="6542" y="92"/>
                  <a:pt x="6542" y="92"/>
                  <a:pt x="6542" y="92"/>
                </a:cubicBezTo>
                <a:cubicBezTo>
                  <a:pt x="6542" y="0"/>
                  <a:pt x="6542" y="0"/>
                  <a:pt x="6542" y="0"/>
                </a:cubicBezTo>
                <a:cubicBezTo>
                  <a:pt x="6530" y="0"/>
                  <a:pt x="6530" y="0"/>
                  <a:pt x="6530" y="0"/>
                </a:cubicBezTo>
                <a:lnTo>
                  <a:pt x="6530" y="92"/>
                </a:lnTo>
                <a:close/>
                <a:moveTo>
                  <a:pt x="6670" y="92"/>
                </a:moveTo>
                <a:cubicBezTo>
                  <a:pt x="6682" y="92"/>
                  <a:pt x="6682" y="92"/>
                  <a:pt x="6682" y="92"/>
                </a:cubicBezTo>
                <a:cubicBezTo>
                  <a:pt x="6682" y="0"/>
                  <a:pt x="6682" y="0"/>
                  <a:pt x="6682" y="0"/>
                </a:cubicBezTo>
                <a:cubicBezTo>
                  <a:pt x="6670" y="0"/>
                  <a:pt x="6670" y="0"/>
                  <a:pt x="6670" y="0"/>
                </a:cubicBezTo>
                <a:lnTo>
                  <a:pt x="6670" y="92"/>
                </a:lnTo>
                <a:close/>
                <a:moveTo>
                  <a:pt x="6590" y="92"/>
                </a:moveTo>
                <a:cubicBezTo>
                  <a:pt x="6602" y="92"/>
                  <a:pt x="6602" y="92"/>
                  <a:pt x="6602" y="92"/>
                </a:cubicBezTo>
                <a:cubicBezTo>
                  <a:pt x="6602" y="0"/>
                  <a:pt x="6602" y="0"/>
                  <a:pt x="6602" y="0"/>
                </a:cubicBezTo>
                <a:cubicBezTo>
                  <a:pt x="6590" y="0"/>
                  <a:pt x="6590" y="0"/>
                  <a:pt x="6590" y="0"/>
                </a:cubicBezTo>
                <a:lnTo>
                  <a:pt x="6590" y="92"/>
                </a:lnTo>
                <a:close/>
                <a:moveTo>
                  <a:pt x="6650" y="92"/>
                </a:moveTo>
                <a:cubicBezTo>
                  <a:pt x="6662" y="92"/>
                  <a:pt x="6662" y="92"/>
                  <a:pt x="6662" y="92"/>
                </a:cubicBezTo>
                <a:cubicBezTo>
                  <a:pt x="6662" y="0"/>
                  <a:pt x="6662" y="0"/>
                  <a:pt x="6662" y="0"/>
                </a:cubicBezTo>
                <a:cubicBezTo>
                  <a:pt x="6650" y="0"/>
                  <a:pt x="6650" y="0"/>
                  <a:pt x="6650" y="0"/>
                </a:cubicBezTo>
                <a:lnTo>
                  <a:pt x="6650" y="92"/>
                </a:lnTo>
                <a:close/>
                <a:moveTo>
                  <a:pt x="6630" y="92"/>
                </a:moveTo>
                <a:cubicBezTo>
                  <a:pt x="6642" y="92"/>
                  <a:pt x="6642" y="92"/>
                  <a:pt x="6642" y="92"/>
                </a:cubicBezTo>
                <a:cubicBezTo>
                  <a:pt x="6642" y="0"/>
                  <a:pt x="6642" y="0"/>
                  <a:pt x="6642" y="0"/>
                </a:cubicBezTo>
                <a:cubicBezTo>
                  <a:pt x="6630" y="0"/>
                  <a:pt x="6630" y="0"/>
                  <a:pt x="6630" y="0"/>
                </a:cubicBezTo>
                <a:lnTo>
                  <a:pt x="6630" y="92"/>
                </a:lnTo>
                <a:close/>
                <a:moveTo>
                  <a:pt x="6610" y="92"/>
                </a:moveTo>
                <a:cubicBezTo>
                  <a:pt x="6622" y="92"/>
                  <a:pt x="6622" y="92"/>
                  <a:pt x="6622" y="92"/>
                </a:cubicBezTo>
                <a:cubicBezTo>
                  <a:pt x="6622" y="0"/>
                  <a:pt x="6622" y="0"/>
                  <a:pt x="6622" y="0"/>
                </a:cubicBezTo>
                <a:cubicBezTo>
                  <a:pt x="6610" y="0"/>
                  <a:pt x="6610" y="0"/>
                  <a:pt x="6610" y="0"/>
                </a:cubicBezTo>
                <a:lnTo>
                  <a:pt x="6610" y="92"/>
                </a:lnTo>
                <a:close/>
                <a:moveTo>
                  <a:pt x="6570" y="92"/>
                </a:moveTo>
                <a:cubicBezTo>
                  <a:pt x="6582" y="92"/>
                  <a:pt x="6582" y="92"/>
                  <a:pt x="6582" y="92"/>
                </a:cubicBezTo>
                <a:cubicBezTo>
                  <a:pt x="6582" y="0"/>
                  <a:pt x="6582" y="0"/>
                  <a:pt x="6582" y="0"/>
                </a:cubicBezTo>
                <a:cubicBezTo>
                  <a:pt x="6570" y="0"/>
                  <a:pt x="6570" y="0"/>
                  <a:pt x="6570" y="0"/>
                </a:cubicBezTo>
                <a:lnTo>
                  <a:pt x="6570" y="92"/>
                </a:lnTo>
                <a:close/>
                <a:moveTo>
                  <a:pt x="6290" y="92"/>
                </a:moveTo>
                <a:cubicBezTo>
                  <a:pt x="6302" y="92"/>
                  <a:pt x="6302" y="92"/>
                  <a:pt x="6302" y="92"/>
                </a:cubicBezTo>
                <a:cubicBezTo>
                  <a:pt x="6302" y="0"/>
                  <a:pt x="6302" y="0"/>
                  <a:pt x="6302" y="0"/>
                </a:cubicBezTo>
                <a:cubicBezTo>
                  <a:pt x="6290" y="0"/>
                  <a:pt x="6290" y="0"/>
                  <a:pt x="6290" y="0"/>
                </a:cubicBezTo>
                <a:lnTo>
                  <a:pt x="6290" y="92"/>
                </a:lnTo>
                <a:close/>
                <a:moveTo>
                  <a:pt x="6330" y="92"/>
                </a:moveTo>
                <a:cubicBezTo>
                  <a:pt x="6342" y="92"/>
                  <a:pt x="6342" y="92"/>
                  <a:pt x="6342" y="92"/>
                </a:cubicBezTo>
                <a:cubicBezTo>
                  <a:pt x="6342" y="0"/>
                  <a:pt x="6342" y="0"/>
                  <a:pt x="6342" y="0"/>
                </a:cubicBezTo>
                <a:cubicBezTo>
                  <a:pt x="6330" y="0"/>
                  <a:pt x="6330" y="0"/>
                  <a:pt x="6330" y="0"/>
                </a:cubicBezTo>
                <a:lnTo>
                  <a:pt x="6330" y="92"/>
                </a:lnTo>
                <a:close/>
                <a:moveTo>
                  <a:pt x="6310" y="92"/>
                </a:moveTo>
                <a:cubicBezTo>
                  <a:pt x="6322" y="92"/>
                  <a:pt x="6322" y="92"/>
                  <a:pt x="6322" y="92"/>
                </a:cubicBezTo>
                <a:cubicBezTo>
                  <a:pt x="6322" y="0"/>
                  <a:pt x="6322" y="0"/>
                  <a:pt x="6322" y="0"/>
                </a:cubicBezTo>
                <a:cubicBezTo>
                  <a:pt x="6310" y="0"/>
                  <a:pt x="6310" y="0"/>
                  <a:pt x="6310" y="0"/>
                </a:cubicBezTo>
                <a:lnTo>
                  <a:pt x="6310" y="92"/>
                </a:lnTo>
                <a:close/>
                <a:moveTo>
                  <a:pt x="6270" y="92"/>
                </a:moveTo>
                <a:cubicBezTo>
                  <a:pt x="6282" y="92"/>
                  <a:pt x="6282" y="92"/>
                  <a:pt x="6282" y="92"/>
                </a:cubicBezTo>
                <a:cubicBezTo>
                  <a:pt x="6282" y="0"/>
                  <a:pt x="6282" y="0"/>
                  <a:pt x="6282" y="0"/>
                </a:cubicBezTo>
                <a:cubicBezTo>
                  <a:pt x="6270" y="0"/>
                  <a:pt x="6270" y="0"/>
                  <a:pt x="6270" y="0"/>
                </a:cubicBezTo>
                <a:lnTo>
                  <a:pt x="6270" y="92"/>
                </a:lnTo>
                <a:close/>
                <a:moveTo>
                  <a:pt x="6250" y="92"/>
                </a:moveTo>
                <a:cubicBezTo>
                  <a:pt x="6262" y="92"/>
                  <a:pt x="6262" y="92"/>
                  <a:pt x="6262" y="92"/>
                </a:cubicBezTo>
                <a:cubicBezTo>
                  <a:pt x="6262" y="0"/>
                  <a:pt x="6262" y="0"/>
                  <a:pt x="6262" y="0"/>
                </a:cubicBezTo>
                <a:cubicBezTo>
                  <a:pt x="6250" y="0"/>
                  <a:pt x="6250" y="0"/>
                  <a:pt x="6250" y="0"/>
                </a:cubicBezTo>
                <a:lnTo>
                  <a:pt x="6250" y="92"/>
                </a:lnTo>
                <a:close/>
                <a:moveTo>
                  <a:pt x="5749" y="92"/>
                </a:moveTo>
                <a:cubicBezTo>
                  <a:pt x="5761" y="92"/>
                  <a:pt x="5761" y="92"/>
                  <a:pt x="5761" y="92"/>
                </a:cubicBezTo>
                <a:cubicBezTo>
                  <a:pt x="5761" y="0"/>
                  <a:pt x="5761" y="0"/>
                  <a:pt x="5761" y="0"/>
                </a:cubicBezTo>
                <a:cubicBezTo>
                  <a:pt x="5749" y="0"/>
                  <a:pt x="5749" y="0"/>
                  <a:pt x="5749" y="0"/>
                </a:cubicBezTo>
                <a:lnTo>
                  <a:pt x="5749" y="92"/>
                </a:lnTo>
                <a:close/>
                <a:moveTo>
                  <a:pt x="6450" y="92"/>
                </a:moveTo>
                <a:cubicBezTo>
                  <a:pt x="6462" y="92"/>
                  <a:pt x="6462" y="92"/>
                  <a:pt x="6462" y="92"/>
                </a:cubicBezTo>
                <a:cubicBezTo>
                  <a:pt x="6462" y="0"/>
                  <a:pt x="6462" y="0"/>
                  <a:pt x="6462" y="0"/>
                </a:cubicBezTo>
                <a:cubicBezTo>
                  <a:pt x="6450" y="0"/>
                  <a:pt x="6450" y="0"/>
                  <a:pt x="6450" y="0"/>
                </a:cubicBezTo>
                <a:lnTo>
                  <a:pt x="6450" y="92"/>
                </a:lnTo>
                <a:close/>
                <a:moveTo>
                  <a:pt x="6430" y="92"/>
                </a:moveTo>
                <a:cubicBezTo>
                  <a:pt x="6442" y="92"/>
                  <a:pt x="6442" y="92"/>
                  <a:pt x="6442" y="92"/>
                </a:cubicBezTo>
                <a:cubicBezTo>
                  <a:pt x="6442" y="0"/>
                  <a:pt x="6442" y="0"/>
                  <a:pt x="6442" y="0"/>
                </a:cubicBezTo>
                <a:cubicBezTo>
                  <a:pt x="6430" y="0"/>
                  <a:pt x="6430" y="0"/>
                  <a:pt x="6430" y="0"/>
                </a:cubicBezTo>
                <a:lnTo>
                  <a:pt x="6430" y="92"/>
                </a:lnTo>
                <a:close/>
                <a:moveTo>
                  <a:pt x="6690" y="92"/>
                </a:moveTo>
                <a:cubicBezTo>
                  <a:pt x="6702" y="92"/>
                  <a:pt x="6702" y="92"/>
                  <a:pt x="6702" y="92"/>
                </a:cubicBezTo>
                <a:cubicBezTo>
                  <a:pt x="6702" y="0"/>
                  <a:pt x="6702" y="0"/>
                  <a:pt x="6702" y="0"/>
                </a:cubicBezTo>
                <a:cubicBezTo>
                  <a:pt x="6690" y="0"/>
                  <a:pt x="6690" y="0"/>
                  <a:pt x="6690" y="0"/>
                </a:cubicBezTo>
                <a:lnTo>
                  <a:pt x="6690" y="92"/>
                </a:lnTo>
                <a:close/>
                <a:moveTo>
                  <a:pt x="6390" y="92"/>
                </a:moveTo>
                <a:cubicBezTo>
                  <a:pt x="6402" y="92"/>
                  <a:pt x="6402" y="92"/>
                  <a:pt x="6402" y="92"/>
                </a:cubicBezTo>
                <a:cubicBezTo>
                  <a:pt x="6402" y="0"/>
                  <a:pt x="6402" y="0"/>
                  <a:pt x="6402" y="0"/>
                </a:cubicBezTo>
                <a:cubicBezTo>
                  <a:pt x="6390" y="0"/>
                  <a:pt x="6390" y="0"/>
                  <a:pt x="6390" y="0"/>
                </a:cubicBezTo>
                <a:lnTo>
                  <a:pt x="6390" y="92"/>
                </a:lnTo>
                <a:close/>
                <a:moveTo>
                  <a:pt x="6370" y="92"/>
                </a:moveTo>
                <a:cubicBezTo>
                  <a:pt x="6382" y="92"/>
                  <a:pt x="6382" y="92"/>
                  <a:pt x="6382" y="92"/>
                </a:cubicBezTo>
                <a:cubicBezTo>
                  <a:pt x="6382" y="0"/>
                  <a:pt x="6382" y="0"/>
                  <a:pt x="6382" y="0"/>
                </a:cubicBezTo>
                <a:cubicBezTo>
                  <a:pt x="6370" y="0"/>
                  <a:pt x="6370" y="0"/>
                  <a:pt x="6370" y="0"/>
                </a:cubicBezTo>
                <a:lnTo>
                  <a:pt x="6370" y="92"/>
                </a:lnTo>
                <a:close/>
                <a:moveTo>
                  <a:pt x="3365" y="92"/>
                </a:moveTo>
                <a:cubicBezTo>
                  <a:pt x="3377" y="92"/>
                  <a:pt x="3377" y="92"/>
                  <a:pt x="3377" y="92"/>
                </a:cubicBezTo>
                <a:cubicBezTo>
                  <a:pt x="3377" y="0"/>
                  <a:pt x="3377" y="0"/>
                  <a:pt x="3377" y="0"/>
                </a:cubicBezTo>
                <a:cubicBezTo>
                  <a:pt x="3365" y="0"/>
                  <a:pt x="3365" y="0"/>
                  <a:pt x="3365" y="0"/>
                </a:cubicBezTo>
                <a:lnTo>
                  <a:pt x="3365" y="92"/>
                </a:lnTo>
                <a:close/>
                <a:moveTo>
                  <a:pt x="1222" y="92"/>
                </a:moveTo>
                <a:cubicBezTo>
                  <a:pt x="1234" y="92"/>
                  <a:pt x="1234" y="92"/>
                  <a:pt x="1234" y="92"/>
                </a:cubicBezTo>
                <a:cubicBezTo>
                  <a:pt x="1234" y="0"/>
                  <a:pt x="1234" y="0"/>
                  <a:pt x="1234" y="0"/>
                </a:cubicBezTo>
                <a:cubicBezTo>
                  <a:pt x="1222" y="0"/>
                  <a:pt x="1222" y="0"/>
                  <a:pt x="1222" y="0"/>
                </a:cubicBezTo>
                <a:lnTo>
                  <a:pt x="1222" y="92"/>
                </a:lnTo>
                <a:close/>
                <a:moveTo>
                  <a:pt x="1242" y="92"/>
                </a:moveTo>
                <a:cubicBezTo>
                  <a:pt x="1254" y="92"/>
                  <a:pt x="1254" y="92"/>
                  <a:pt x="1254" y="92"/>
                </a:cubicBezTo>
                <a:cubicBezTo>
                  <a:pt x="1254" y="0"/>
                  <a:pt x="1254" y="0"/>
                  <a:pt x="1254" y="0"/>
                </a:cubicBezTo>
                <a:cubicBezTo>
                  <a:pt x="1242" y="0"/>
                  <a:pt x="1242" y="0"/>
                  <a:pt x="1242" y="0"/>
                </a:cubicBezTo>
                <a:lnTo>
                  <a:pt x="1242" y="92"/>
                </a:lnTo>
                <a:close/>
                <a:moveTo>
                  <a:pt x="1262" y="92"/>
                </a:moveTo>
                <a:cubicBezTo>
                  <a:pt x="1274" y="92"/>
                  <a:pt x="1274" y="92"/>
                  <a:pt x="1274" y="92"/>
                </a:cubicBezTo>
                <a:cubicBezTo>
                  <a:pt x="1274" y="0"/>
                  <a:pt x="1274" y="0"/>
                  <a:pt x="1274" y="0"/>
                </a:cubicBezTo>
                <a:cubicBezTo>
                  <a:pt x="1262" y="0"/>
                  <a:pt x="1262" y="0"/>
                  <a:pt x="1262" y="0"/>
                </a:cubicBezTo>
                <a:lnTo>
                  <a:pt x="1262" y="92"/>
                </a:lnTo>
                <a:close/>
                <a:moveTo>
                  <a:pt x="1182" y="92"/>
                </a:moveTo>
                <a:cubicBezTo>
                  <a:pt x="1194" y="92"/>
                  <a:pt x="1194" y="92"/>
                  <a:pt x="1194" y="92"/>
                </a:cubicBezTo>
                <a:cubicBezTo>
                  <a:pt x="1194" y="0"/>
                  <a:pt x="1194" y="0"/>
                  <a:pt x="1194" y="0"/>
                </a:cubicBezTo>
                <a:cubicBezTo>
                  <a:pt x="1182" y="0"/>
                  <a:pt x="1182" y="0"/>
                  <a:pt x="1182" y="0"/>
                </a:cubicBezTo>
                <a:lnTo>
                  <a:pt x="1182" y="92"/>
                </a:lnTo>
                <a:close/>
                <a:moveTo>
                  <a:pt x="1202" y="92"/>
                </a:moveTo>
                <a:cubicBezTo>
                  <a:pt x="1214" y="92"/>
                  <a:pt x="1214" y="92"/>
                  <a:pt x="1214" y="92"/>
                </a:cubicBezTo>
                <a:cubicBezTo>
                  <a:pt x="1214" y="0"/>
                  <a:pt x="1214" y="0"/>
                  <a:pt x="1214" y="0"/>
                </a:cubicBezTo>
                <a:cubicBezTo>
                  <a:pt x="1202" y="0"/>
                  <a:pt x="1202" y="0"/>
                  <a:pt x="1202" y="0"/>
                </a:cubicBezTo>
                <a:lnTo>
                  <a:pt x="1202" y="92"/>
                </a:lnTo>
                <a:close/>
                <a:moveTo>
                  <a:pt x="1162" y="92"/>
                </a:moveTo>
                <a:cubicBezTo>
                  <a:pt x="1174" y="92"/>
                  <a:pt x="1174" y="92"/>
                  <a:pt x="1174" y="92"/>
                </a:cubicBezTo>
                <a:cubicBezTo>
                  <a:pt x="1174" y="0"/>
                  <a:pt x="1174" y="0"/>
                  <a:pt x="1174" y="0"/>
                </a:cubicBezTo>
                <a:cubicBezTo>
                  <a:pt x="1162" y="0"/>
                  <a:pt x="1162" y="0"/>
                  <a:pt x="1162" y="0"/>
                </a:cubicBezTo>
                <a:lnTo>
                  <a:pt x="1162" y="92"/>
                </a:lnTo>
                <a:close/>
                <a:moveTo>
                  <a:pt x="1342" y="92"/>
                </a:moveTo>
                <a:cubicBezTo>
                  <a:pt x="1354" y="92"/>
                  <a:pt x="1354" y="92"/>
                  <a:pt x="1354" y="92"/>
                </a:cubicBezTo>
                <a:cubicBezTo>
                  <a:pt x="1354" y="0"/>
                  <a:pt x="1354" y="0"/>
                  <a:pt x="1354" y="0"/>
                </a:cubicBezTo>
                <a:cubicBezTo>
                  <a:pt x="1342" y="0"/>
                  <a:pt x="1342" y="0"/>
                  <a:pt x="1342" y="0"/>
                </a:cubicBezTo>
                <a:lnTo>
                  <a:pt x="1342" y="92"/>
                </a:lnTo>
                <a:close/>
                <a:moveTo>
                  <a:pt x="1382" y="92"/>
                </a:moveTo>
                <a:cubicBezTo>
                  <a:pt x="1394" y="92"/>
                  <a:pt x="1394" y="92"/>
                  <a:pt x="1394" y="92"/>
                </a:cubicBezTo>
                <a:cubicBezTo>
                  <a:pt x="1394" y="0"/>
                  <a:pt x="1394" y="0"/>
                  <a:pt x="1394" y="0"/>
                </a:cubicBezTo>
                <a:cubicBezTo>
                  <a:pt x="1382" y="0"/>
                  <a:pt x="1382" y="0"/>
                  <a:pt x="1382" y="0"/>
                </a:cubicBezTo>
                <a:lnTo>
                  <a:pt x="1382" y="92"/>
                </a:lnTo>
                <a:close/>
                <a:moveTo>
                  <a:pt x="1282" y="92"/>
                </a:moveTo>
                <a:cubicBezTo>
                  <a:pt x="1294" y="92"/>
                  <a:pt x="1294" y="92"/>
                  <a:pt x="1294" y="92"/>
                </a:cubicBezTo>
                <a:cubicBezTo>
                  <a:pt x="1294" y="0"/>
                  <a:pt x="1294" y="0"/>
                  <a:pt x="1294" y="0"/>
                </a:cubicBezTo>
                <a:cubicBezTo>
                  <a:pt x="1282" y="0"/>
                  <a:pt x="1282" y="0"/>
                  <a:pt x="1282" y="0"/>
                </a:cubicBezTo>
                <a:lnTo>
                  <a:pt x="1282" y="92"/>
                </a:lnTo>
                <a:close/>
                <a:moveTo>
                  <a:pt x="1302" y="92"/>
                </a:moveTo>
                <a:cubicBezTo>
                  <a:pt x="1314" y="92"/>
                  <a:pt x="1314" y="92"/>
                  <a:pt x="1314" y="92"/>
                </a:cubicBezTo>
                <a:cubicBezTo>
                  <a:pt x="1314" y="0"/>
                  <a:pt x="1314" y="0"/>
                  <a:pt x="1314" y="0"/>
                </a:cubicBezTo>
                <a:cubicBezTo>
                  <a:pt x="1302" y="0"/>
                  <a:pt x="1302" y="0"/>
                  <a:pt x="1302" y="0"/>
                </a:cubicBezTo>
                <a:lnTo>
                  <a:pt x="1302" y="92"/>
                </a:lnTo>
                <a:close/>
                <a:moveTo>
                  <a:pt x="1322" y="92"/>
                </a:moveTo>
                <a:cubicBezTo>
                  <a:pt x="1334" y="92"/>
                  <a:pt x="1334" y="92"/>
                  <a:pt x="1334" y="92"/>
                </a:cubicBezTo>
                <a:cubicBezTo>
                  <a:pt x="1334" y="0"/>
                  <a:pt x="1334" y="0"/>
                  <a:pt x="1334" y="0"/>
                </a:cubicBezTo>
                <a:cubicBezTo>
                  <a:pt x="1322" y="0"/>
                  <a:pt x="1322" y="0"/>
                  <a:pt x="1322" y="0"/>
                </a:cubicBezTo>
                <a:lnTo>
                  <a:pt x="1322" y="92"/>
                </a:lnTo>
                <a:close/>
                <a:moveTo>
                  <a:pt x="1362" y="92"/>
                </a:moveTo>
                <a:cubicBezTo>
                  <a:pt x="1374" y="92"/>
                  <a:pt x="1374" y="92"/>
                  <a:pt x="1374" y="92"/>
                </a:cubicBezTo>
                <a:cubicBezTo>
                  <a:pt x="1374" y="0"/>
                  <a:pt x="1374" y="0"/>
                  <a:pt x="1374" y="0"/>
                </a:cubicBezTo>
                <a:cubicBezTo>
                  <a:pt x="1362" y="0"/>
                  <a:pt x="1362" y="0"/>
                  <a:pt x="1362" y="0"/>
                </a:cubicBezTo>
                <a:lnTo>
                  <a:pt x="1362" y="92"/>
                </a:lnTo>
                <a:close/>
                <a:moveTo>
                  <a:pt x="1022" y="92"/>
                </a:moveTo>
                <a:cubicBezTo>
                  <a:pt x="1034" y="92"/>
                  <a:pt x="1034" y="92"/>
                  <a:pt x="1034" y="92"/>
                </a:cubicBezTo>
                <a:cubicBezTo>
                  <a:pt x="1034" y="0"/>
                  <a:pt x="1034" y="0"/>
                  <a:pt x="1034" y="0"/>
                </a:cubicBezTo>
                <a:cubicBezTo>
                  <a:pt x="1022" y="0"/>
                  <a:pt x="1022" y="0"/>
                  <a:pt x="1022" y="0"/>
                </a:cubicBezTo>
                <a:lnTo>
                  <a:pt x="1022" y="92"/>
                </a:lnTo>
                <a:close/>
                <a:moveTo>
                  <a:pt x="982" y="92"/>
                </a:moveTo>
                <a:cubicBezTo>
                  <a:pt x="994" y="92"/>
                  <a:pt x="994" y="92"/>
                  <a:pt x="994" y="92"/>
                </a:cubicBezTo>
                <a:cubicBezTo>
                  <a:pt x="994" y="0"/>
                  <a:pt x="994" y="0"/>
                  <a:pt x="994" y="0"/>
                </a:cubicBezTo>
                <a:cubicBezTo>
                  <a:pt x="982" y="0"/>
                  <a:pt x="982" y="0"/>
                  <a:pt x="982" y="0"/>
                </a:cubicBezTo>
                <a:lnTo>
                  <a:pt x="982" y="92"/>
                </a:lnTo>
                <a:close/>
                <a:moveTo>
                  <a:pt x="1002" y="92"/>
                </a:moveTo>
                <a:cubicBezTo>
                  <a:pt x="1014" y="92"/>
                  <a:pt x="1014" y="92"/>
                  <a:pt x="1014" y="92"/>
                </a:cubicBezTo>
                <a:cubicBezTo>
                  <a:pt x="1014" y="0"/>
                  <a:pt x="1014" y="0"/>
                  <a:pt x="1014" y="0"/>
                </a:cubicBezTo>
                <a:cubicBezTo>
                  <a:pt x="1002" y="0"/>
                  <a:pt x="1002" y="0"/>
                  <a:pt x="1002" y="0"/>
                </a:cubicBezTo>
                <a:lnTo>
                  <a:pt x="1002" y="92"/>
                </a:lnTo>
                <a:close/>
                <a:moveTo>
                  <a:pt x="942" y="92"/>
                </a:moveTo>
                <a:cubicBezTo>
                  <a:pt x="953" y="92"/>
                  <a:pt x="953" y="92"/>
                  <a:pt x="953" y="92"/>
                </a:cubicBezTo>
                <a:cubicBezTo>
                  <a:pt x="953" y="0"/>
                  <a:pt x="953" y="0"/>
                  <a:pt x="953" y="0"/>
                </a:cubicBezTo>
                <a:cubicBezTo>
                  <a:pt x="942" y="0"/>
                  <a:pt x="942" y="0"/>
                  <a:pt x="942" y="0"/>
                </a:cubicBezTo>
                <a:lnTo>
                  <a:pt x="942" y="92"/>
                </a:lnTo>
                <a:close/>
                <a:moveTo>
                  <a:pt x="962" y="92"/>
                </a:moveTo>
                <a:cubicBezTo>
                  <a:pt x="974" y="92"/>
                  <a:pt x="974" y="92"/>
                  <a:pt x="974" y="92"/>
                </a:cubicBezTo>
                <a:cubicBezTo>
                  <a:pt x="974" y="0"/>
                  <a:pt x="974" y="0"/>
                  <a:pt x="974" y="0"/>
                </a:cubicBezTo>
                <a:cubicBezTo>
                  <a:pt x="962" y="0"/>
                  <a:pt x="962" y="0"/>
                  <a:pt x="962" y="0"/>
                </a:cubicBezTo>
                <a:lnTo>
                  <a:pt x="962" y="92"/>
                </a:lnTo>
                <a:close/>
                <a:moveTo>
                  <a:pt x="1042" y="92"/>
                </a:moveTo>
                <a:cubicBezTo>
                  <a:pt x="1054" y="92"/>
                  <a:pt x="1054" y="92"/>
                  <a:pt x="1054" y="92"/>
                </a:cubicBezTo>
                <a:cubicBezTo>
                  <a:pt x="1054" y="0"/>
                  <a:pt x="1054" y="0"/>
                  <a:pt x="1054" y="0"/>
                </a:cubicBezTo>
                <a:cubicBezTo>
                  <a:pt x="1042" y="0"/>
                  <a:pt x="1042" y="0"/>
                  <a:pt x="1042" y="0"/>
                </a:cubicBezTo>
                <a:lnTo>
                  <a:pt x="1042" y="92"/>
                </a:lnTo>
                <a:close/>
                <a:moveTo>
                  <a:pt x="1102" y="92"/>
                </a:moveTo>
                <a:cubicBezTo>
                  <a:pt x="1114" y="92"/>
                  <a:pt x="1114" y="92"/>
                  <a:pt x="1114" y="92"/>
                </a:cubicBezTo>
                <a:cubicBezTo>
                  <a:pt x="1114" y="0"/>
                  <a:pt x="1114" y="0"/>
                  <a:pt x="1114" y="0"/>
                </a:cubicBezTo>
                <a:cubicBezTo>
                  <a:pt x="1102" y="0"/>
                  <a:pt x="1102" y="0"/>
                  <a:pt x="1102" y="0"/>
                </a:cubicBezTo>
                <a:lnTo>
                  <a:pt x="1102" y="92"/>
                </a:lnTo>
                <a:close/>
                <a:moveTo>
                  <a:pt x="1122" y="92"/>
                </a:moveTo>
                <a:cubicBezTo>
                  <a:pt x="1134" y="92"/>
                  <a:pt x="1134" y="92"/>
                  <a:pt x="1134" y="92"/>
                </a:cubicBezTo>
                <a:cubicBezTo>
                  <a:pt x="1134" y="0"/>
                  <a:pt x="1134" y="0"/>
                  <a:pt x="1134" y="0"/>
                </a:cubicBezTo>
                <a:cubicBezTo>
                  <a:pt x="1122" y="0"/>
                  <a:pt x="1122" y="0"/>
                  <a:pt x="1122" y="0"/>
                </a:cubicBezTo>
                <a:lnTo>
                  <a:pt x="1122" y="92"/>
                </a:lnTo>
                <a:close/>
                <a:moveTo>
                  <a:pt x="1082" y="92"/>
                </a:moveTo>
                <a:cubicBezTo>
                  <a:pt x="1094" y="92"/>
                  <a:pt x="1094" y="92"/>
                  <a:pt x="1094" y="92"/>
                </a:cubicBezTo>
                <a:cubicBezTo>
                  <a:pt x="1094" y="0"/>
                  <a:pt x="1094" y="0"/>
                  <a:pt x="1094" y="0"/>
                </a:cubicBezTo>
                <a:cubicBezTo>
                  <a:pt x="1082" y="0"/>
                  <a:pt x="1082" y="0"/>
                  <a:pt x="1082" y="0"/>
                </a:cubicBezTo>
                <a:lnTo>
                  <a:pt x="1082" y="92"/>
                </a:lnTo>
                <a:close/>
                <a:moveTo>
                  <a:pt x="1142" y="92"/>
                </a:moveTo>
                <a:cubicBezTo>
                  <a:pt x="1154" y="92"/>
                  <a:pt x="1154" y="92"/>
                  <a:pt x="1154" y="92"/>
                </a:cubicBezTo>
                <a:cubicBezTo>
                  <a:pt x="1154" y="0"/>
                  <a:pt x="1154" y="0"/>
                  <a:pt x="1154" y="0"/>
                </a:cubicBezTo>
                <a:cubicBezTo>
                  <a:pt x="1142" y="0"/>
                  <a:pt x="1142" y="0"/>
                  <a:pt x="1142" y="0"/>
                </a:cubicBezTo>
                <a:lnTo>
                  <a:pt x="1142" y="92"/>
                </a:lnTo>
                <a:close/>
                <a:moveTo>
                  <a:pt x="1062" y="92"/>
                </a:moveTo>
                <a:cubicBezTo>
                  <a:pt x="1074" y="92"/>
                  <a:pt x="1074" y="92"/>
                  <a:pt x="1074" y="92"/>
                </a:cubicBezTo>
                <a:cubicBezTo>
                  <a:pt x="1074" y="0"/>
                  <a:pt x="1074" y="0"/>
                  <a:pt x="1074" y="0"/>
                </a:cubicBezTo>
                <a:cubicBezTo>
                  <a:pt x="1062" y="0"/>
                  <a:pt x="1062" y="0"/>
                  <a:pt x="1062" y="0"/>
                </a:cubicBezTo>
                <a:lnTo>
                  <a:pt x="1062" y="92"/>
                </a:lnTo>
                <a:close/>
                <a:moveTo>
                  <a:pt x="1563" y="92"/>
                </a:moveTo>
                <a:cubicBezTo>
                  <a:pt x="1574" y="92"/>
                  <a:pt x="1574" y="92"/>
                  <a:pt x="1574" y="92"/>
                </a:cubicBezTo>
                <a:cubicBezTo>
                  <a:pt x="1574" y="0"/>
                  <a:pt x="1574" y="0"/>
                  <a:pt x="1574" y="0"/>
                </a:cubicBezTo>
                <a:cubicBezTo>
                  <a:pt x="1563" y="0"/>
                  <a:pt x="1563" y="0"/>
                  <a:pt x="1563" y="0"/>
                </a:cubicBezTo>
                <a:lnTo>
                  <a:pt x="1563" y="92"/>
                </a:lnTo>
                <a:close/>
                <a:moveTo>
                  <a:pt x="1743" y="92"/>
                </a:moveTo>
                <a:cubicBezTo>
                  <a:pt x="1755" y="92"/>
                  <a:pt x="1755" y="92"/>
                  <a:pt x="1755" y="92"/>
                </a:cubicBezTo>
                <a:cubicBezTo>
                  <a:pt x="1755" y="0"/>
                  <a:pt x="1755" y="0"/>
                  <a:pt x="1755" y="0"/>
                </a:cubicBezTo>
                <a:cubicBezTo>
                  <a:pt x="1743" y="0"/>
                  <a:pt x="1743" y="0"/>
                  <a:pt x="1743" y="0"/>
                </a:cubicBezTo>
                <a:lnTo>
                  <a:pt x="1743" y="92"/>
                </a:lnTo>
                <a:close/>
                <a:moveTo>
                  <a:pt x="1723" y="92"/>
                </a:moveTo>
                <a:cubicBezTo>
                  <a:pt x="1735" y="92"/>
                  <a:pt x="1735" y="92"/>
                  <a:pt x="1735" y="92"/>
                </a:cubicBezTo>
                <a:cubicBezTo>
                  <a:pt x="1735" y="0"/>
                  <a:pt x="1735" y="0"/>
                  <a:pt x="1735" y="0"/>
                </a:cubicBezTo>
                <a:cubicBezTo>
                  <a:pt x="1723" y="0"/>
                  <a:pt x="1723" y="0"/>
                  <a:pt x="1723" y="0"/>
                </a:cubicBezTo>
                <a:lnTo>
                  <a:pt x="1723" y="92"/>
                </a:lnTo>
                <a:close/>
                <a:moveTo>
                  <a:pt x="1703" y="92"/>
                </a:moveTo>
                <a:cubicBezTo>
                  <a:pt x="1715" y="92"/>
                  <a:pt x="1715" y="92"/>
                  <a:pt x="1715" y="92"/>
                </a:cubicBezTo>
                <a:cubicBezTo>
                  <a:pt x="1715" y="0"/>
                  <a:pt x="1715" y="0"/>
                  <a:pt x="1715" y="0"/>
                </a:cubicBezTo>
                <a:cubicBezTo>
                  <a:pt x="1703" y="0"/>
                  <a:pt x="1703" y="0"/>
                  <a:pt x="1703" y="0"/>
                </a:cubicBezTo>
                <a:lnTo>
                  <a:pt x="1703" y="92"/>
                </a:lnTo>
                <a:close/>
                <a:moveTo>
                  <a:pt x="1663" y="92"/>
                </a:moveTo>
                <a:cubicBezTo>
                  <a:pt x="1675" y="92"/>
                  <a:pt x="1675" y="92"/>
                  <a:pt x="1675" y="92"/>
                </a:cubicBezTo>
                <a:cubicBezTo>
                  <a:pt x="1675" y="0"/>
                  <a:pt x="1675" y="0"/>
                  <a:pt x="1675" y="0"/>
                </a:cubicBezTo>
                <a:cubicBezTo>
                  <a:pt x="1663" y="0"/>
                  <a:pt x="1663" y="0"/>
                  <a:pt x="1663" y="0"/>
                </a:cubicBezTo>
                <a:lnTo>
                  <a:pt x="1663" y="92"/>
                </a:lnTo>
                <a:close/>
                <a:moveTo>
                  <a:pt x="1683" y="92"/>
                </a:moveTo>
                <a:cubicBezTo>
                  <a:pt x="1695" y="92"/>
                  <a:pt x="1695" y="92"/>
                  <a:pt x="1695" y="92"/>
                </a:cubicBezTo>
                <a:cubicBezTo>
                  <a:pt x="1695" y="0"/>
                  <a:pt x="1695" y="0"/>
                  <a:pt x="1695" y="0"/>
                </a:cubicBezTo>
                <a:cubicBezTo>
                  <a:pt x="1683" y="0"/>
                  <a:pt x="1683" y="0"/>
                  <a:pt x="1683" y="0"/>
                </a:cubicBezTo>
                <a:lnTo>
                  <a:pt x="1683" y="92"/>
                </a:lnTo>
                <a:close/>
                <a:moveTo>
                  <a:pt x="1803" y="92"/>
                </a:moveTo>
                <a:cubicBezTo>
                  <a:pt x="1815" y="92"/>
                  <a:pt x="1815" y="92"/>
                  <a:pt x="1815" y="92"/>
                </a:cubicBezTo>
                <a:cubicBezTo>
                  <a:pt x="1815" y="0"/>
                  <a:pt x="1815" y="0"/>
                  <a:pt x="1815" y="0"/>
                </a:cubicBezTo>
                <a:cubicBezTo>
                  <a:pt x="1803" y="0"/>
                  <a:pt x="1803" y="0"/>
                  <a:pt x="1803" y="0"/>
                </a:cubicBezTo>
                <a:lnTo>
                  <a:pt x="1803" y="92"/>
                </a:lnTo>
                <a:close/>
                <a:moveTo>
                  <a:pt x="1843" y="92"/>
                </a:moveTo>
                <a:cubicBezTo>
                  <a:pt x="1855" y="92"/>
                  <a:pt x="1855" y="92"/>
                  <a:pt x="1855" y="92"/>
                </a:cubicBezTo>
                <a:cubicBezTo>
                  <a:pt x="1855" y="0"/>
                  <a:pt x="1855" y="0"/>
                  <a:pt x="1855" y="0"/>
                </a:cubicBezTo>
                <a:cubicBezTo>
                  <a:pt x="1843" y="0"/>
                  <a:pt x="1843" y="0"/>
                  <a:pt x="1843" y="0"/>
                </a:cubicBezTo>
                <a:lnTo>
                  <a:pt x="1843" y="92"/>
                </a:lnTo>
                <a:close/>
                <a:moveTo>
                  <a:pt x="1823" y="92"/>
                </a:moveTo>
                <a:cubicBezTo>
                  <a:pt x="1835" y="92"/>
                  <a:pt x="1835" y="92"/>
                  <a:pt x="1835" y="92"/>
                </a:cubicBezTo>
                <a:cubicBezTo>
                  <a:pt x="1835" y="0"/>
                  <a:pt x="1835" y="0"/>
                  <a:pt x="1835" y="0"/>
                </a:cubicBezTo>
                <a:cubicBezTo>
                  <a:pt x="1823" y="0"/>
                  <a:pt x="1823" y="0"/>
                  <a:pt x="1823" y="0"/>
                </a:cubicBezTo>
                <a:lnTo>
                  <a:pt x="1823" y="92"/>
                </a:lnTo>
                <a:close/>
                <a:moveTo>
                  <a:pt x="1783" y="92"/>
                </a:moveTo>
                <a:cubicBezTo>
                  <a:pt x="1795" y="92"/>
                  <a:pt x="1795" y="92"/>
                  <a:pt x="1795" y="92"/>
                </a:cubicBezTo>
                <a:cubicBezTo>
                  <a:pt x="1795" y="0"/>
                  <a:pt x="1795" y="0"/>
                  <a:pt x="1795" y="0"/>
                </a:cubicBezTo>
                <a:cubicBezTo>
                  <a:pt x="1783" y="0"/>
                  <a:pt x="1783" y="0"/>
                  <a:pt x="1783" y="0"/>
                </a:cubicBezTo>
                <a:lnTo>
                  <a:pt x="1783" y="92"/>
                </a:lnTo>
                <a:close/>
                <a:moveTo>
                  <a:pt x="1763" y="92"/>
                </a:moveTo>
                <a:cubicBezTo>
                  <a:pt x="1775" y="92"/>
                  <a:pt x="1775" y="92"/>
                  <a:pt x="1775" y="92"/>
                </a:cubicBezTo>
                <a:cubicBezTo>
                  <a:pt x="1775" y="0"/>
                  <a:pt x="1775" y="0"/>
                  <a:pt x="1775" y="0"/>
                </a:cubicBezTo>
                <a:cubicBezTo>
                  <a:pt x="1763" y="0"/>
                  <a:pt x="1763" y="0"/>
                  <a:pt x="1763" y="0"/>
                </a:cubicBezTo>
                <a:lnTo>
                  <a:pt x="1763" y="92"/>
                </a:lnTo>
                <a:close/>
                <a:moveTo>
                  <a:pt x="1643" y="92"/>
                </a:moveTo>
                <a:cubicBezTo>
                  <a:pt x="1655" y="92"/>
                  <a:pt x="1655" y="92"/>
                  <a:pt x="1655" y="92"/>
                </a:cubicBezTo>
                <a:cubicBezTo>
                  <a:pt x="1655" y="0"/>
                  <a:pt x="1655" y="0"/>
                  <a:pt x="1655" y="0"/>
                </a:cubicBezTo>
                <a:cubicBezTo>
                  <a:pt x="1643" y="0"/>
                  <a:pt x="1643" y="0"/>
                  <a:pt x="1643" y="0"/>
                </a:cubicBezTo>
                <a:lnTo>
                  <a:pt x="1643" y="92"/>
                </a:lnTo>
                <a:close/>
                <a:moveTo>
                  <a:pt x="1462" y="92"/>
                </a:moveTo>
                <a:cubicBezTo>
                  <a:pt x="1474" y="92"/>
                  <a:pt x="1474" y="92"/>
                  <a:pt x="1474" y="92"/>
                </a:cubicBezTo>
                <a:cubicBezTo>
                  <a:pt x="1474" y="0"/>
                  <a:pt x="1474" y="0"/>
                  <a:pt x="1474" y="0"/>
                </a:cubicBezTo>
                <a:cubicBezTo>
                  <a:pt x="1462" y="0"/>
                  <a:pt x="1462" y="0"/>
                  <a:pt x="1462" y="0"/>
                </a:cubicBezTo>
                <a:lnTo>
                  <a:pt x="1462" y="92"/>
                </a:lnTo>
                <a:close/>
                <a:moveTo>
                  <a:pt x="1402" y="92"/>
                </a:moveTo>
                <a:cubicBezTo>
                  <a:pt x="1414" y="92"/>
                  <a:pt x="1414" y="92"/>
                  <a:pt x="1414" y="92"/>
                </a:cubicBezTo>
                <a:cubicBezTo>
                  <a:pt x="1414" y="0"/>
                  <a:pt x="1414" y="0"/>
                  <a:pt x="1414" y="0"/>
                </a:cubicBezTo>
                <a:cubicBezTo>
                  <a:pt x="1402" y="0"/>
                  <a:pt x="1402" y="0"/>
                  <a:pt x="1402" y="0"/>
                </a:cubicBezTo>
                <a:lnTo>
                  <a:pt x="1402" y="92"/>
                </a:lnTo>
                <a:close/>
                <a:moveTo>
                  <a:pt x="1482" y="92"/>
                </a:moveTo>
                <a:cubicBezTo>
                  <a:pt x="1494" y="92"/>
                  <a:pt x="1494" y="92"/>
                  <a:pt x="1494" y="92"/>
                </a:cubicBezTo>
                <a:cubicBezTo>
                  <a:pt x="1494" y="0"/>
                  <a:pt x="1494" y="0"/>
                  <a:pt x="1494" y="0"/>
                </a:cubicBezTo>
                <a:cubicBezTo>
                  <a:pt x="1482" y="0"/>
                  <a:pt x="1482" y="0"/>
                  <a:pt x="1482" y="0"/>
                </a:cubicBezTo>
                <a:lnTo>
                  <a:pt x="1482" y="92"/>
                </a:lnTo>
                <a:close/>
                <a:moveTo>
                  <a:pt x="1442" y="92"/>
                </a:moveTo>
                <a:cubicBezTo>
                  <a:pt x="1454" y="92"/>
                  <a:pt x="1454" y="92"/>
                  <a:pt x="1454" y="92"/>
                </a:cubicBezTo>
                <a:cubicBezTo>
                  <a:pt x="1454" y="0"/>
                  <a:pt x="1454" y="0"/>
                  <a:pt x="1454" y="0"/>
                </a:cubicBezTo>
                <a:cubicBezTo>
                  <a:pt x="1442" y="0"/>
                  <a:pt x="1442" y="0"/>
                  <a:pt x="1442" y="0"/>
                </a:cubicBezTo>
                <a:lnTo>
                  <a:pt x="1442" y="92"/>
                </a:lnTo>
                <a:close/>
                <a:moveTo>
                  <a:pt x="1422" y="92"/>
                </a:moveTo>
                <a:cubicBezTo>
                  <a:pt x="1434" y="92"/>
                  <a:pt x="1434" y="92"/>
                  <a:pt x="1434" y="92"/>
                </a:cubicBezTo>
                <a:cubicBezTo>
                  <a:pt x="1434" y="0"/>
                  <a:pt x="1434" y="0"/>
                  <a:pt x="1434" y="0"/>
                </a:cubicBezTo>
                <a:cubicBezTo>
                  <a:pt x="1422" y="0"/>
                  <a:pt x="1422" y="0"/>
                  <a:pt x="1422" y="0"/>
                </a:cubicBezTo>
                <a:lnTo>
                  <a:pt x="1422" y="92"/>
                </a:lnTo>
                <a:close/>
                <a:moveTo>
                  <a:pt x="1502" y="92"/>
                </a:moveTo>
                <a:cubicBezTo>
                  <a:pt x="1514" y="92"/>
                  <a:pt x="1514" y="92"/>
                  <a:pt x="1514" y="92"/>
                </a:cubicBezTo>
                <a:cubicBezTo>
                  <a:pt x="1514" y="0"/>
                  <a:pt x="1514" y="0"/>
                  <a:pt x="1514" y="0"/>
                </a:cubicBezTo>
                <a:cubicBezTo>
                  <a:pt x="1502" y="0"/>
                  <a:pt x="1502" y="0"/>
                  <a:pt x="1502" y="0"/>
                </a:cubicBezTo>
                <a:lnTo>
                  <a:pt x="1502" y="92"/>
                </a:lnTo>
                <a:close/>
                <a:moveTo>
                  <a:pt x="922" y="92"/>
                </a:moveTo>
                <a:cubicBezTo>
                  <a:pt x="933" y="92"/>
                  <a:pt x="933" y="92"/>
                  <a:pt x="933" y="92"/>
                </a:cubicBezTo>
                <a:cubicBezTo>
                  <a:pt x="933" y="0"/>
                  <a:pt x="933" y="0"/>
                  <a:pt x="933" y="0"/>
                </a:cubicBezTo>
                <a:cubicBezTo>
                  <a:pt x="922" y="0"/>
                  <a:pt x="922" y="0"/>
                  <a:pt x="922" y="0"/>
                </a:cubicBezTo>
                <a:lnTo>
                  <a:pt x="922" y="92"/>
                </a:lnTo>
                <a:close/>
                <a:moveTo>
                  <a:pt x="1522" y="92"/>
                </a:moveTo>
                <a:cubicBezTo>
                  <a:pt x="1534" y="92"/>
                  <a:pt x="1534" y="92"/>
                  <a:pt x="1534" y="92"/>
                </a:cubicBezTo>
                <a:cubicBezTo>
                  <a:pt x="1534" y="0"/>
                  <a:pt x="1534" y="0"/>
                  <a:pt x="1534" y="0"/>
                </a:cubicBezTo>
                <a:cubicBezTo>
                  <a:pt x="1522" y="0"/>
                  <a:pt x="1522" y="0"/>
                  <a:pt x="1522" y="0"/>
                </a:cubicBezTo>
                <a:lnTo>
                  <a:pt x="1522" y="92"/>
                </a:lnTo>
                <a:close/>
                <a:moveTo>
                  <a:pt x="1603" y="92"/>
                </a:moveTo>
                <a:cubicBezTo>
                  <a:pt x="1615" y="92"/>
                  <a:pt x="1615" y="92"/>
                  <a:pt x="1615" y="92"/>
                </a:cubicBezTo>
                <a:cubicBezTo>
                  <a:pt x="1615" y="0"/>
                  <a:pt x="1615" y="0"/>
                  <a:pt x="1615" y="0"/>
                </a:cubicBezTo>
                <a:cubicBezTo>
                  <a:pt x="1603" y="0"/>
                  <a:pt x="1603" y="0"/>
                  <a:pt x="1603" y="0"/>
                </a:cubicBezTo>
                <a:lnTo>
                  <a:pt x="1603" y="92"/>
                </a:lnTo>
                <a:close/>
                <a:moveTo>
                  <a:pt x="1583" y="92"/>
                </a:moveTo>
                <a:cubicBezTo>
                  <a:pt x="1594" y="92"/>
                  <a:pt x="1594" y="92"/>
                  <a:pt x="1594" y="92"/>
                </a:cubicBezTo>
                <a:cubicBezTo>
                  <a:pt x="1594" y="0"/>
                  <a:pt x="1594" y="0"/>
                  <a:pt x="1594" y="0"/>
                </a:cubicBezTo>
                <a:cubicBezTo>
                  <a:pt x="1583" y="0"/>
                  <a:pt x="1583" y="0"/>
                  <a:pt x="1583" y="0"/>
                </a:cubicBezTo>
                <a:lnTo>
                  <a:pt x="1583" y="92"/>
                </a:lnTo>
                <a:close/>
                <a:moveTo>
                  <a:pt x="1542" y="92"/>
                </a:moveTo>
                <a:cubicBezTo>
                  <a:pt x="1554" y="92"/>
                  <a:pt x="1554" y="92"/>
                  <a:pt x="1554" y="92"/>
                </a:cubicBezTo>
                <a:cubicBezTo>
                  <a:pt x="1554" y="0"/>
                  <a:pt x="1554" y="0"/>
                  <a:pt x="1554" y="0"/>
                </a:cubicBezTo>
                <a:cubicBezTo>
                  <a:pt x="1542" y="0"/>
                  <a:pt x="1542" y="0"/>
                  <a:pt x="1542" y="0"/>
                </a:cubicBezTo>
                <a:lnTo>
                  <a:pt x="1542" y="92"/>
                </a:lnTo>
                <a:close/>
                <a:moveTo>
                  <a:pt x="1623" y="92"/>
                </a:moveTo>
                <a:cubicBezTo>
                  <a:pt x="1635" y="92"/>
                  <a:pt x="1635" y="92"/>
                  <a:pt x="1635" y="92"/>
                </a:cubicBezTo>
                <a:cubicBezTo>
                  <a:pt x="1635" y="0"/>
                  <a:pt x="1635" y="0"/>
                  <a:pt x="1635" y="0"/>
                </a:cubicBezTo>
                <a:cubicBezTo>
                  <a:pt x="1623" y="0"/>
                  <a:pt x="1623" y="0"/>
                  <a:pt x="1623" y="0"/>
                </a:cubicBezTo>
                <a:lnTo>
                  <a:pt x="1623" y="92"/>
                </a:lnTo>
                <a:close/>
                <a:moveTo>
                  <a:pt x="621" y="92"/>
                </a:moveTo>
                <a:cubicBezTo>
                  <a:pt x="633" y="92"/>
                  <a:pt x="633" y="92"/>
                  <a:pt x="633" y="92"/>
                </a:cubicBezTo>
                <a:cubicBezTo>
                  <a:pt x="633" y="0"/>
                  <a:pt x="633" y="0"/>
                  <a:pt x="633" y="0"/>
                </a:cubicBezTo>
                <a:cubicBezTo>
                  <a:pt x="621" y="0"/>
                  <a:pt x="621" y="0"/>
                  <a:pt x="621" y="0"/>
                </a:cubicBezTo>
                <a:lnTo>
                  <a:pt x="621" y="92"/>
                </a:lnTo>
                <a:close/>
                <a:moveTo>
                  <a:pt x="260" y="92"/>
                </a:moveTo>
                <a:cubicBezTo>
                  <a:pt x="272" y="92"/>
                  <a:pt x="272" y="92"/>
                  <a:pt x="272" y="92"/>
                </a:cubicBezTo>
                <a:cubicBezTo>
                  <a:pt x="272" y="0"/>
                  <a:pt x="272" y="0"/>
                  <a:pt x="272" y="0"/>
                </a:cubicBezTo>
                <a:cubicBezTo>
                  <a:pt x="260" y="0"/>
                  <a:pt x="260" y="0"/>
                  <a:pt x="260" y="0"/>
                </a:cubicBezTo>
                <a:lnTo>
                  <a:pt x="260" y="92"/>
                </a:lnTo>
                <a:close/>
                <a:moveTo>
                  <a:pt x="281" y="92"/>
                </a:moveTo>
                <a:cubicBezTo>
                  <a:pt x="292" y="92"/>
                  <a:pt x="292" y="92"/>
                  <a:pt x="292" y="92"/>
                </a:cubicBezTo>
                <a:cubicBezTo>
                  <a:pt x="292" y="0"/>
                  <a:pt x="292" y="0"/>
                  <a:pt x="292" y="0"/>
                </a:cubicBezTo>
                <a:cubicBezTo>
                  <a:pt x="281" y="0"/>
                  <a:pt x="281" y="0"/>
                  <a:pt x="281" y="0"/>
                </a:cubicBezTo>
                <a:lnTo>
                  <a:pt x="281" y="92"/>
                </a:lnTo>
                <a:close/>
                <a:moveTo>
                  <a:pt x="220" y="92"/>
                </a:moveTo>
                <a:cubicBezTo>
                  <a:pt x="232" y="92"/>
                  <a:pt x="232" y="92"/>
                  <a:pt x="232" y="92"/>
                </a:cubicBezTo>
                <a:cubicBezTo>
                  <a:pt x="232" y="0"/>
                  <a:pt x="232" y="0"/>
                  <a:pt x="232" y="0"/>
                </a:cubicBezTo>
                <a:cubicBezTo>
                  <a:pt x="220" y="0"/>
                  <a:pt x="220" y="0"/>
                  <a:pt x="220" y="0"/>
                </a:cubicBezTo>
                <a:lnTo>
                  <a:pt x="220" y="92"/>
                </a:lnTo>
                <a:close/>
                <a:moveTo>
                  <a:pt x="301" y="92"/>
                </a:moveTo>
                <a:cubicBezTo>
                  <a:pt x="312" y="92"/>
                  <a:pt x="312" y="92"/>
                  <a:pt x="312" y="92"/>
                </a:cubicBezTo>
                <a:cubicBezTo>
                  <a:pt x="312" y="0"/>
                  <a:pt x="312" y="0"/>
                  <a:pt x="312" y="0"/>
                </a:cubicBezTo>
                <a:cubicBezTo>
                  <a:pt x="301" y="0"/>
                  <a:pt x="301" y="0"/>
                  <a:pt x="301" y="0"/>
                </a:cubicBezTo>
                <a:lnTo>
                  <a:pt x="301" y="92"/>
                </a:lnTo>
                <a:close/>
                <a:moveTo>
                  <a:pt x="240" y="92"/>
                </a:moveTo>
                <a:cubicBezTo>
                  <a:pt x="252" y="92"/>
                  <a:pt x="252" y="92"/>
                  <a:pt x="252" y="92"/>
                </a:cubicBezTo>
                <a:cubicBezTo>
                  <a:pt x="252" y="0"/>
                  <a:pt x="252" y="0"/>
                  <a:pt x="252" y="0"/>
                </a:cubicBezTo>
                <a:cubicBezTo>
                  <a:pt x="240" y="0"/>
                  <a:pt x="240" y="0"/>
                  <a:pt x="240" y="0"/>
                </a:cubicBezTo>
                <a:lnTo>
                  <a:pt x="240" y="92"/>
                </a:lnTo>
                <a:close/>
                <a:moveTo>
                  <a:pt x="401" y="92"/>
                </a:moveTo>
                <a:cubicBezTo>
                  <a:pt x="413" y="92"/>
                  <a:pt x="413" y="92"/>
                  <a:pt x="413" y="92"/>
                </a:cubicBezTo>
                <a:cubicBezTo>
                  <a:pt x="413" y="0"/>
                  <a:pt x="413" y="0"/>
                  <a:pt x="413" y="0"/>
                </a:cubicBezTo>
                <a:cubicBezTo>
                  <a:pt x="401" y="0"/>
                  <a:pt x="401" y="0"/>
                  <a:pt x="401" y="0"/>
                </a:cubicBezTo>
                <a:lnTo>
                  <a:pt x="401" y="92"/>
                </a:lnTo>
                <a:close/>
                <a:moveTo>
                  <a:pt x="321" y="92"/>
                </a:moveTo>
                <a:cubicBezTo>
                  <a:pt x="333" y="92"/>
                  <a:pt x="333" y="92"/>
                  <a:pt x="333" y="92"/>
                </a:cubicBezTo>
                <a:cubicBezTo>
                  <a:pt x="333" y="0"/>
                  <a:pt x="333" y="0"/>
                  <a:pt x="333" y="0"/>
                </a:cubicBezTo>
                <a:cubicBezTo>
                  <a:pt x="321" y="0"/>
                  <a:pt x="321" y="0"/>
                  <a:pt x="321" y="0"/>
                </a:cubicBezTo>
                <a:lnTo>
                  <a:pt x="321" y="92"/>
                </a:lnTo>
                <a:close/>
                <a:moveTo>
                  <a:pt x="381" y="92"/>
                </a:moveTo>
                <a:cubicBezTo>
                  <a:pt x="393" y="92"/>
                  <a:pt x="393" y="92"/>
                  <a:pt x="393" y="92"/>
                </a:cubicBezTo>
                <a:cubicBezTo>
                  <a:pt x="393" y="0"/>
                  <a:pt x="393" y="0"/>
                  <a:pt x="393" y="0"/>
                </a:cubicBezTo>
                <a:cubicBezTo>
                  <a:pt x="381" y="0"/>
                  <a:pt x="381" y="0"/>
                  <a:pt x="381" y="0"/>
                </a:cubicBezTo>
                <a:lnTo>
                  <a:pt x="381" y="92"/>
                </a:lnTo>
                <a:close/>
                <a:moveTo>
                  <a:pt x="200" y="92"/>
                </a:moveTo>
                <a:cubicBezTo>
                  <a:pt x="212" y="92"/>
                  <a:pt x="212" y="92"/>
                  <a:pt x="212" y="92"/>
                </a:cubicBezTo>
                <a:cubicBezTo>
                  <a:pt x="212" y="0"/>
                  <a:pt x="212" y="0"/>
                  <a:pt x="212" y="0"/>
                </a:cubicBezTo>
                <a:cubicBezTo>
                  <a:pt x="200" y="0"/>
                  <a:pt x="200" y="0"/>
                  <a:pt x="200" y="0"/>
                </a:cubicBezTo>
                <a:lnTo>
                  <a:pt x="200" y="92"/>
                </a:lnTo>
                <a:close/>
                <a:moveTo>
                  <a:pt x="341" y="92"/>
                </a:moveTo>
                <a:cubicBezTo>
                  <a:pt x="353" y="92"/>
                  <a:pt x="353" y="92"/>
                  <a:pt x="353" y="92"/>
                </a:cubicBezTo>
                <a:cubicBezTo>
                  <a:pt x="353" y="0"/>
                  <a:pt x="353" y="0"/>
                  <a:pt x="353" y="0"/>
                </a:cubicBezTo>
                <a:cubicBezTo>
                  <a:pt x="341" y="0"/>
                  <a:pt x="341" y="0"/>
                  <a:pt x="341" y="0"/>
                </a:cubicBezTo>
                <a:lnTo>
                  <a:pt x="341" y="92"/>
                </a:lnTo>
                <a:close/>
                <a:moveTo>
                  <a:pt x="361" y="92"/>
                </a:moveTo>
                <a:cubicBezTo>
                  <a:pt x="373" y="92"/>
                  <a:pt x="373" y="92"/>
                  <a:pt x="373" y="92"/>
                </a:cubicBezTo>
                <a:cubicBezTo>
                  <a:pt x="373" y="0"/>
                  <a:pt x="373" y="0"/>
                  <a:pt x="373" y="0"/>
                </a:cubicBezTo>
                <a:cubicBezTo>
                  <a:pt x="361" y="0"/>
                  <a:pt x="361" y="0"/>
                  <a:pt x="361" y="0"/>
                </a:cubicBezTo>
                <a:lnTo>
                  <a:pt x="361" y="92"/>
                </a:lnTo>
                <a:close/>
                <a:moveTo>
                  <a:pt x="20" y="92"/>
                </a:moveTo>
                <a:cubicBezTo>
                  <a:pt x="32" y="92"/>
                  <a:pt x="32" y="92"/>
                  <a:pt x="32" y="92"/>
                </a:cubicBezTo>
                <a:cubicBezTo>
                  <a:pt x="32" y="0"/>
                  <a:pt x="32" y="0"/>
                  <a:pt x="32" y="0"/>
                </a:cubicBezTo>
                <a:cubicBezTo>
                  <a:pt x="20" y="0"/>
                  <a:pt x="20" y="0"/>
                  <a:pt x="20" y="0"/>
                </a:cubicBezTo>
                <a:lnTo>
                  <a:pt x="20" y="92"/>
                </a:lnTo>
                <a:close/>
                <a:moveTo>
                  <a:pt x="421" y="92"/>
                </a:moveTo>
                <a:cubicBezTo>
                  <a:pt x="433" y="92"/>
                  <a:pt x="433" y="92"/>
                  <a:pt x="433" y="92"/>
                </a:cubicBezTo>
                <a:cubicBezTo>
                  <a:pt x="433" y="0"/>
                  <a:pt x="433" y="0"/>
                  <a:pt x="433" y="0"/>
                </a:cubicBezTo>
                <a:cubicBezTo>
                  <a:pt x="421" y="0"/>
                  <a:pt x="421" y="0"/>
                  <a:pt x="421" y="0"/>
                </a:cubicBezTo>
                <a:lnTo>
                  <a:pt x="421" y="92"/>
                </a:lnTo>
                <a:close/>
                <a:moveTo>
                  <a:pt x="40" y="92"/>
                </a:moveTo>
                <a:cubicBezTo>
                  <a:pt x="52" y="92"/>
                  <a:pt x="52" y="92"/>
                  <a:pt x="52" y="92"/>
                </a:cubicBezTo>
                <a:cubicBezTo>
                  <a:pt x="52" y="0"/>
                  <a:pt x="52" y="0"/>
                  <a:pt x="52" y="0"/>
                </a:cubicBezTo>
                <a:cubicBezTo>
                  <a:pt x="40" y="0"/>
                  <a:pt x="40" y="0"/>
                  <a:pt x="40" y="0"/>
                </a:cubicBezTo>
                <a:lnTo>
                  <a:pt x="40" y="92"/>
                </a:lnTo>
                <a:close/>
                <a:moveTo>
                  <a:pt x="0" y="92"/>
                </a:moveTo>
                <a:cubicBezTo>
                  <a:pt x="12" y="92"/>
                  <a:pt x="12" y="92"/>
                  <a:pt x="12" y="92"/>
                </a:cubicBezTo>
                <a:cubicBezTo>
                  <a:pt x="12" y="0"/>
                  <a:pt x="12" y="0"/>
                  <a:pt x="12" y="0"/>
                </a:cubicBezTo>
                <a:cubicBezTo>
                  <a:pt x="0" y="0"/>
                  <a:pt x="0" y="0"/>
                  <a:pt x="0" y="0"/>
                </a:cubicBezTo>
                <a:lnTo>
                  <a:pt x="0" y="92"/>
                </a:lnTo>
                <a:close/>
                <a:moveTo>
                  <a:pt x="901" y="92"/>
                </a:moveTo>
                <a:cubicBezTo>
                  <a:pt x="913" y="92"/>
                  <a:pt x="913" y="92"/>
                  <a:pt x="913" y="92"/>
                </a:cubicBezTo>
                <a:cubicBezTo>
                  <a:pt x="913" y="0"/>
                  <a:pt x="913" y="0"/>
                  <a:pt x="913" y="0"/>
                </a:cubicBezTo>
                <a:cubicBezTo>
                  <a:pt x="901" y="0"/>
                  <a:pt x="901" y="0"/>
                  <a:pt x="901" y="0"/>
                </a:cubicBezTo>
                <a:lnTo>
                  <a:pt x="901" y="92"/>
                </a:lnTo>
                <a:close/>
                <a:moveTo>
                  <a:pt x="7671" y="354"/>
                </a:moveTo>
                <a:cubicBezTo>
                  <a:pt x="7672" y="362"/>
                  <a:pt x="7672" y="370"/>
                  <a:pt x="7672" y="378"/>
                </a:cubicBezTo>
                <a:cubicBezTo>
                  <a:pt x="7672" y="354"/>
                  <a:pt x="7672" y="354"/>
                  <a:pt x="7672" y="354"/>
                </a:cubicBezTo>
                <a:lnTo>
                  <a:pt x="7671" y="354"/>
                </a:lnTo>
                <a:close/>
                <a:moveTo>
                  <a:pt x="180" y="92"/>
                </a:moveTo>
                <a:cubicBezTo>
                  <a:pt x="192" y="92"/>
                  <a:pt x="192" y="92"/>
                  <a:pt x="192" y="92"/>
                </a:cubicBezTo>
                <a:cubicBezTo>
                  <a:pt x="192" y="0"/>
                  <a:pt x="192" y="0"/>
                  <a:pt x="192" y="0"/>
                </a:cubicBezTo>
                <a:cubicBezTo>
                  <a:pt x="180" y="0"/>
                  <a:pt x="180" y="0"/>
                  <a:pt x="180" y="0"/>
                </a:cubicBezTo>
                <a:lnTo>
                  <a:pt x="180" y="92"/>
                </a:lnTo>
                <a:close/>
                <a:moveTo>
                  <a:pt x="80" y="92"/>
                </a:moveTo>
                <a:cubicBezTo>
                  <a:pt x="92" y="92"/>
                  <a:pt x="92" y="92"/>
                  <a:pt x="92" y="92"/>
                </a:cubicBezTo>
                <a:cubicBezTo>
                  <a:pt x="92" y="0"/>
                  <a:pt x="92" y="0"/>
                  <a:pt x="92" y="0"/>
                </a:cubicBezTo>
                <a:cubicBezTo>
                  <a:pt x="80" y="0"/>
                  <a:pt x="80" y="0"/>
                  <a:pt x="80" y="0"/>
                </a:cubicBezTo>
                <a:lnTo>
                  <a:pt x="80" y="92"/>
                </a:lnTo>
                <a:close/>
                <a:moveTo>
                  <a:pt x="160" y="92"/>
                </a:moveTo>
                <a:cubicBezTo>
                  <a:pt x="172" y="92"/>
                  <a:pt x="172" y="92"/>
                  <a:pt x="172" y="92"/>
                </a:cubicBezTo>
                <a:cubicBezTo>
                  <a:pt x="172" y="0"/>
                  <a:pt x="172" y="0"/>
                  <a:pt x="172" y="0"/>
                </a:cubicBezTo>
                <a:cubicBezTo>
                  <a:pt x="160" y="0"/>
                  <a:pt x="160" y="0"/>
                  <a:pt x="160" y="0"/>
                </a:cubicBezTo>
                <a:lnTo>
                  <a:pt x="160" y="92"/>
                </a:lnTo>
                <a:close/>
                <a:moveTo>
                  <a:pt x="140" y="92"/>
                </a:moveTo>
                <a:cubicBezTo>
                  <a:pt x="152" y="92"/>
                  <a:pt x="152" y="92"/>
                  <a:pt x="152" y="92"/>
                </a:cubicBezTo>
                <a:cubicBezTo>
                  <a:pt x="152" y="0"/>
                  <a:pt x="152" y="0"/>
                  <a:pt x="152" y="0"/>
                </a:cubicBezTo>
                <a:cubicBezTo>
                  <a:pt x="140" y="0"/>
                  <a:pt x="140" y="0"/>
                  <a:pt x="140" y="0"/>
                </a:cubicBezTo>
                <a:lnTo>
                  <a:pt x="140" y="92"/>
                </a:lnTo>
                <a:close/>
                <a:moveTo>
                  <a:pt x="120" y="92"/>
                </a:moveTo>
                <a:cubicBezTo>
                  <a:pt x="132" y="92"/>
                  <a:pt x="132" y="92"/>
                  <a:pt x="132" y="92"/>
                </a:cubicBezTo>
                <a:cubicBezTo>
                  <a:pt x="132" y="0"/>
                  <a:pt x="132" y="0"/>
                  <a:pt x="132" y="0"/>
                </a:cubicBezTo>
                <a:cubicBezTo>
                  <a:pt x="120" y="0"/>
                  <a:pt x="120" y="0"/>
                  <a:pt x="120" y="0"/>
                </a:cubicBezTo>
                <a:lnTo>
                  <a:pt x="120" y="92"/>
                </a:lnTo>
                <a:close/>
                <a:moveTo>
                  <a:pt x="100" y="92"/>
                </a:moveTo>
                <a:cubicBezTo>
                  <a:pt x="112" y="92"/>
                  <a:pt x="112" y="92"/>
                  <a:pt x="112" y="92"/>
                </a:cubicBezTo>
                <a:cubicBezTo>
                  <a:pt x="112" y="0"/>
                  <a:pt x="112" y="0"/>
                  <a:pt x="112" y="0"/>
                </a:cubicBezTo>
                <a:cubicBezTo>
                  <a:pt x="100" y="0"/>
                  <a:pt x="100" y="0"/>
                  <a:pt x="100" y="0"/>
                </a:cubicBezTo>
                <a:lnTo>
                  <a:pt x="100" y="92"/>
                </a:lnTo>
                <a:close/>
                <a:moveTo>
                  <a:pt x="60" y="92"/>
                </a:moveTo>
                <a:cubicBezTo>
                  <a:pt x="72" y="92"/>
                  <a:pt x="72" y="92"/>
                  <a:pt x="72" y="92"/>
                </a:cubicBezTo>
                <a:cubicBezTo>
                  <a:pt x="72" y="0"/>
                  <a:pt x="72" y="0"/>
                  <a:pt x="72" y="0"/>
                </a:cubicBezTo>
                <a:cubicBezTo>
                  <a:pt x="60" y="0"/>
                  <a:pt x="60" y="0"/>
                  <a:pt x="60" y="0"/>
                </a:cubicBezTo>
                <a:lnTo>
                  <a:pt x="60" y="92"/>
                </a:lnTo>
                <a:close/>
                <a:moveTo>
                  <a:pt x="761" y="92"/>
                </a:moveTo>
                <a:cubicBezTo>
                  <a:pt x="773" y="92"/>
                  <a:pt x="773" y="92"/>
                  <a:pt x="773" y="92"/>
                </a:cubicBezTo>
                <a:cubicBezTo>
                  <a:pt x="773" y="0"/>
                  <a:pt x="773" y="0"/>
                  <a:pt x="773" y="0"/>
                </a:cubicBezTo>
                <a:cubicBezTo>
                  <a:pt x="761" y="0"/>
                  <a:pt x="761" y="0"/>
                  <a:pt x="761" y="0"/>
                </a:cubicBezTo>
                <a:lnTo>
                  <a:pt x="761" y="92"/>
                </a:lnTo>
                <a:close/>
                <a:moveTo>
                  <a:pt x="741" y="92"/>
                </a:moveTo>
                <a:cubicBezTo>
                  <a:pt x="753" y="92"/>
                  <a:pt x="753" y="92"/>
                  <a:pt x="753" y="92"/>
                </a:cubicBezTo>
                <a:cubicBezTo>
                  <a:pt x="753" y="0"/>
                  <a:pt x="753" y="0"/>
                  <a:pt x="753" y="0"/>
                </a:cubicBezTo>
                <a:cubicBezTo>
                  <a:pt x="741" y="0"/>
                  <a:pt x="741" y="0"/>
                  <a:pt x="741" y="0"/>
                </a:cubicBezTo>
                <a:lnTo>
                  <a:pt x="741" y="92"/>
                </a:lnTo>
                <a:close/>
                <a:moveTo>
                  <a:pt x="701" y="92"/>
                </a:moveTo>
                <a:cubicBezTo>
                  <a:pt x="713" y="92"/>
                  <a:pt x="713" y="92"/>
                  <a:pt x="713" y="92"/>
                </a:cubicBezTo>
                <a:cubicBezTo>
                  <a:pt x="713" y="0"/>
                  <a:pt x="713" y="0"/>
                  <a:pt x="713" y="0"/>
                </a:cubicBezTo>
                <a:cubicBezTo>
                  <a:pt x="701" y="0"/>
                  <a:pt x="701" y="0"/>
                  <a:pt x="701" y="0"/>
                </a:cubicBezTo>
                <a:lnTo>
                  <a:pt x="701" y="92"/>
                </a:lnTo>
                <a:close/>
                <a:moveTo>
                  <a:pt x="781" y="92"/>
                </a:moveTo>
                <a:cubicBezTo>
                  <a:pt x="793" y="92"/>
                  <a:pt x="793" y="92"/>
                  <a:pt x="793" y="92"/>
                </a:cubicBezTo>
                <a:cubicBezTo>
                  <a:pt x="793" y="0"/>
                  <a:pt x="793" y="0"/>
                  <a:pt x="793" y="0"/>
                </a:cubicBezTo>
                <a:cubicBezTo>
                  <a:pt x="781" y="0"/>
                  <a:pt x="781" y="0"/>
                  <a:pt x="781" y="0"/>
                </a:cubicBezTo>
                <a:lnTo>
                  <a:pt x="781" y="92"/>
                </a:lnTo>
                <a:close/>
                <a:moveTo>
                  <a:pt x="721" y="92"/>
                </a:moveTo>
                <a:cubicBezTo>
                  <a:pt x="733" y="92"/>
                  <a:pt x="733" y="92"/>
                  <a:pt x="733" y="92"/>
                </a:cubicBezTo>
                <a:cubicBezTo>
                  <a:pt x="733" y="0"/>
                  <a:pt x="733" y="0"/>
                  <a:pt x="733" y="0"/>
                </a:cubicBezTo>
                <a:cubicBezTo>
                  <a:pt x="721" y="0"/>
                  <a:pt x="721" y="0"/>
                  <a:pt x="721" y="0"/>
                </a:cubicBezTo>
                <a:lnTo>
                  <a:pt x="721" y="92"/>
                </a:lnTo>
                <a:close/>
                <a:moveTo>
                  <a:pt x="821" y="92"/>
                </a:moveTo>
                <a:cubicBezTo>
                  <a:pt x="833" y="92"/>
                  <a:pt x="833" y="92"/>
                  <a:pt x="833" y="92"/>
                </a:cubicBezTo>
                <a:cubicBezTo>
                  <a:pt x="833" y="0"/>
                  <a:pt x="833" y="0"/>
                  <a:pt x="833" y="0"/>
                </a:cubicBezTo>
                <a:cubicBezTo>
                  <a:pt x="821" y="0"/>
                  <a:pt x="821" y="0"/>
                  <a:pt x="821" y="0"/>
                </a:cubicBezTo>
                <a:lnTo>
                  <a:pt x="821" y="92"/>
                </a:lnTo>
                <a:close/>
                <a:moveTo>
                  <a:pt x="881" y="92"/>
                </a:moveTo>
                <a:cubicBezTo>
                  <a:pt x="893" y="92"/>
                  <a:pt x="893" y="92"/>
                  <a:pt x="893" y="92"/>
                </a:cubicBezTo>
                <a:cubicBezTo>
                  <a:pt x="893" y="0"/>
                  <a:pt x="893" y="0"/>
                  <a:pt x="893" y="0"/>
                </a:cubicBezTo>
                <a:cubicBezTo>
                  <a:pt x="881" y="0"/>
                  <a:pt x="881" y="0"/>
                  <a:pt x="881" y="0"/>
                </a:cubicBezTo>
                <a:lnTo>
                  <a:pt x="881" y="92"/>
                </a:lnTo>
                <a:close/>
                <a:moveTo>
                  <a:pt x="861" y="92"/>
                </a:moveTo>
                <a:cubicBezTo>
                  <a:pt x="873" y="92"/>
                  <a:pt x="873" y="92"/>
                  <a:pt x="873" y="92"/>
                </a:cubicBezTo>
                <a:cubicBezTo>
                  <a:pt x="873" y="0"/>
                  <a:pt x="873" y="0"/>
                  <a:pt x="873" y="0"/>
                </a:cubicBezTo>
                <a:cubicBezTo>
                  <a:pt x="861" y="0"/>
                  <a:pt x="861" y="0"/>
                  <a:pt x="861" y="0"/>
                </a:cubicBezTo>
                <a:lnTo>
                  <a:pt x="861" y="92"/>
                </a:lnTo>
                <a:close/>
                <a:moveTo>
                  <a:pt x="801" y="92"/>
                </a:moveTo>
                <a:cubicBezTo>
                  <a:pt x="813" y="92"/>
                  <a:pt x="813" y="92"/>
                  <a:pt x="813" y="92"/>
                </a:cubicBezTo>
                <a:cubicBezTo>
                  <a:pt x="813" y="0"/>
                  <a:pt x="813" y="0"/>
                  <a:pt x="813" y="0"/>
                </a:cubicBezTo>
                <a:cubicBezTo>
                  <a:pt x="801" y="0"/>
                  <a:pt x="801" y="0"/>
                  <a:pt x="801" y="0"/>
                </a:cubicBezTo>
                <a:lnTo>
                  <a:pt x="801" y="92"/>
                </a:lnTo>
                <a:close/>
                <a:moveTo>
                  <a:pt x="681" y="92"/>
                </a:moveTo>
                <a:cubicBezTo>
                  <a:pt x="693" y="92"/>
                  <a:pt x="693" y="92"/>
                  <a:pt x="693" y="92"/>
                </a:cubicBezTo>
                <a:cubicBezTo>
                  <a:pt x="693" y="0"/>
                  <a:pt x="693" y="0"/>
                  <a:pt x="693" y="0"/>
                </a:cubicBezTo>
                <a:cubicBezTo>
                  <a:pt x="681" y="0"/>
                  <a:pt x="681" y="0"/>
                  <a:pt x="681" y="0"/>
                </a:cubicBezTo>
                <a:lnTo>
                  <a:pt x="681" y="92"/>
                </a:lnTo>
                <a:close/>
                <a:moveTo>
                  <a:pt x="441" y="92"/>
                </a:moveTo>
                <a:cubicBezTo>
                  <a:pt x="453" y="92"/>
                  <a:pt x="453" y="92"/>
                  <a:pt x="453" y="92"/>
                </a:cubicBezTo>
                <a:cubicBezTo>
                  <a:pt x="453" y="0"/>
                  <a:pt x="453" y="0"/>
                  <a:pt x="453" y="0"/>
                </a:cubicBezTo>
                <a:cubicBezTo>
                  <a:pt x="441" y="0"/>
                  <a:pt x="441" y="0"/>
                  <a:pt x="441" y="0"/>
                </a:cubicBezTo>
                <a:lnTo>
                  <a:pt x="441" y="92"/>
                </a:lnTo>
                <a:close/>
                <a:moveTo>
                  <a:pt x="841" y="92"/>
                </a:moveTo>
                <a:cubicBezTo>
                  <a:pt x="853" y="92"/>
                  <a:pt x="853" y="92"/>
                  <a:pt x="853" y="92"/>
                </a:cubicBezTo>
                <a:cubicBezTo>
                  <a:pt x="853" y="0"/>
                  <a:pt x="853" y="0"/>
                  <a:pt x="853" y="0"/>
                </a:cubicBezTo>
                <a:cubicBezTo>
                  <a:pt x="841" y="0"/>
                  <a:pt x="841" y="0"/>
                  <a:pt x="841" y="0"/>
                </a:cubicBezTo>
                <a:lnTo>
                  <a:pt x="841" y="92"/>
                </a:lnTo>
                <a:close/>
                <a:moveTo>
                  <a:pt x="661" y="92"/>
                </a:moveTo>
                <a:cubicBezTo>
                  <a:pt x="673" y="92"/>
                  <a:pt x="673" y="92"/>
                  <a:pt x="673" y="92"/>
                </a:cubicBezTo>
                <a:cubicBezTo>
                  <a:pt x="673" y="0"/>
                  <a:pt x="673" y="0"/>
                  <a:pt x="673" y="0"/>
                </a:cubicBezTo>
                <a:cubicBezTo>
                  <a:pt x="661" y="0"/>
                  <a:pt x="661" y="0"/>
                  <a:pt x="661" y="0"/>
                </a:cubicBezTo>
                <a:lnTo>
                  <a:pt x="661" y="92"/>
                </a:lnTo>
                <a:close/>
                <a:moveTo>
                  <a:pt x="521" y="92"/>
                </a:moveTo>
                <a:cubicBezTo>
                  <a:pt x="533" y="92"/>
                  <a:pt x="533" y="92"/>
                  <a:pt x="533" y="92"/>
                </a:cubicBezTo>
                <a:cubicBezTo>
                  <a:pt x="533" y="0"/>
                  <a:pt x="533" y="0"/>
                  <a:pt x="533" y="0"/>
                </a:cubicBezTo>
                <a:cubicBezTo>
                  <a:pt x="521" y="0"/>
                  <a:pt x="521" y="0"/>
                  <a:pt x="521" y="0"/>
                </a:cubicBezTo>
                <a:lnTo>
                  <a:pt x="521" y="92"/>
                </a:lnTo>
                <a:close/>
                <a:moveTo>
                  <a:pt x="541" y="92"/>
                </a:moveTo>
                <a:cubicBezTo>
                  <a:pt x="553" y="92"/>
                  <a:pt x="553" y="92"/>
                  <a:pt x="553" y="92"/>
                </a:cubicBezTo>
                <a:cubicBezTo>
                  <a:pt x="553" y="0"/>
                  <a:pt x="553" y="0"/>
                  <a:pt x="553" y="0"/>
                </a:cubicBezTo>
                <a:cubicBezTo>
                  <a:pt x="541" y="0"/>
                  <a:pt x="541" y="0"/>
                  <a:pt x="541" y="0"/>
                </a:cubicBezTo>
                <a:lnTo>
                  <a:pt x="541" y="92"/>
                </a:lnTo>
                <a:close/>
                <a:moveTo>
                  <a:pt x="481" y="92"/>
                </a:moveTo>
                <a:cubicBezTo>
                  <a:pt x="493" y="92"/>
                  <a:pt x="493" y="92"/>
                  <a:pt x="493" y="92"/>
                </a:cubicBezTo>
                <a:cubicBezTo>
                  <a:pt x="493" y="0"/>
                  <a:pt x="493" y="0"/>
                  <a:pt x="493" y="0"/>
                </a:cubicBezTo>
                <a:cubicBezTo>
                  <a:pt x="481" y="0"/>
                  <a:pt x="481" y="0"/>
                  <a:pt x="481" y="0"/>
                </a:cubicBezTo>
                <a:lnTo>
                  <a:pt x="481" y="92"/>
                </a:lnTo>
                <a:close/>
                <a:moveTo>
                  <a:pt x="461" y="92"/>
                </a:moveTo>
                <a:cubicBezTo>
                  <a:pt x="473" y="92"/>
                  <a:pt x="473" y="92"/>
                  <a:pt x="473" y="92"/>
                </a:cubicBezTo>
                <a:cubicBezTo>
                  <a:pt x="473" y="0"/>
                  <a:pt x="473" y="0"/>
                  <a:pt x="473" y="0"/>
                </a:cubicBezTo>
                <a:cubicBezTo>
                  <a:pt x="461" y="0"/>
                  <a:pt x="461" y="0"/>
                  <a:pt x="461" y="0"/>
                </a:cubicBezTo>
                <a:lnTo>
                  <a:pt x="461" y="92"/>
                </a:lnTo>
                <a:close/>
                <a:moveTo>
                  <a:pt x="501" y="92"/>
                </a:moveTo>
                <a:cubicBezTo>
                  <a:pt x="513" y="92"/>
                  <a:pt x="513" y="92"/>
                  <a:pt x="513" y="92"/>
                </a:cubicBezTo>
                <a:cubicBezTo>
                  <a:pt x="513" y="0"/>
                  <a:pt x="513" y="0"/>
                  <a:pt x="513" y="0"/>
                </a:cubicBezTo>
                <a:cubicBezTo>
                  <a:pt x="501" y="0"/>
                  <a:pt x="501" y="0"/>
                  <a:pt x="501" y="0"/>
                </a:cubicBezTo>
                <a:lnTo>
                  <a:pt x="501" y="92"/>
                </a:lnTo>
                <a:close/>
                <a:moveTo>
                  <a:pt x="1863" y="92"/>
                </a:moveTo>
                <a:cubicBezTo>
                  <a:pt x="1875" y="92"/>
                  <a:pt x="1875" y="92"/>
                  <a:pt x="1875" y="92"/>
                </a:cubicBezTo>
                <a:cubicBezTo>
                  <a:pt x="1875" y="0"/>
                  <a:pt x="1875" y="0"/>
                  <a:pt x="1875" y="0"/>
                </a:cubicBezTo>
                <a:cubicBezTo>
                  <a:pt x="1863" y="0"/>
                  <a:pt x="1863" y="0"/>
                  <a:pt x="1863" y="0"/>
                </a:cubicBezTo>
                <a:lnTo>
                  <a:pt x="1863" y="92"/>
                </a:lnTo>
                <a:close/>
                <a:moveTo>
                  <a:pt x="561" y="92"/>
                </a:moveTo>
                <a:cubicBezTo>
                  <a:pt x="573" y="92"/>
                  <a:pt x="573" y="92"/>
                  <a:pt x="573" y="92"/>
                </a:cubicBezTo>
                <a:cubicBezTo>
                  <a:pt x="573" y="0"/>
                  <a:pt x="573" y="0"/>
                  <a:pt x="573" y="0"/>
                </a:cubicBezTo>
                <a:cubicBezTo>
                  <a:pt x="561" y="0"/>
                  <a:pt x="561" y="0"/>
                  <a:pt x="561" y="0"/>
                </a:cubicBezTo>
                <a:lnTo>
                  <a:pt x="561" y="92"/>
                </a:lnTo>
                <a:close/>
                <a:moveTo>
                  <a:pt x="641" y="92"/>
                </a:moveTo>
                <a:cubicBezTo>
                  <a:pt x="653" y="92"/>
                  <a:pt x="653" y="92"/>
                  <a:pt x="653" y="92"/>
                </a:cubicBezTo>
                <a:cubicBezTo>
                  <a:pt x="653" y="0"/>
                  <a:pt x="653" y="0"/>
                  <a:pt x="653" y="0"/>
                </a:cubicBezTo>
                <a:cubicBezTo>
                  <a:pt x="641" y="0"/>
                  <a:pt x="641" y="0"/>
                  <a:pt x="641" y="0"/>
                </a:cubicBezTo>
                <a:lnTo>
                  <a:pt x="641" y="92"/>
                </a:lnTo>
                <a:close/>
                <a:moveTo>
                  <a:pt x="581" y="92"/>
                </a:moveTo>
                <a:cubicBezTo>
                  <a:pt x="593" y="92"/>
                  <a:pt x="593" y="92"/>
                  <a:pt x="593" y="92"/>
                </a:cubicBezTo>
                <a:cubicBezTo>
                  <a:pt x="593" y="0"/>
                  <a:pt x="593" y="0"/>
                  <a:pt x="593" y="0"/>
                </a:cubicBezTo>
                <a:cubicBezTo>
                  <a:pt x="581" y="0"/>
                  <a:pt x="581" y="0"/>
                  <a:pt x="581" y="0"/>
                </a:cubicBezTo>
                <a:lnTo>
                  <a:pt x="581" y="92"/>
                </a:lnTo>
                <a:close/>
                <a:moveTo>
                  <a:pt x="601" y="92"/>
                </a:moveTo>
                <a:cubicBezTo>
                  <a:pt x="613" y="92"/>
                  <a:pt x="613" y="92"/>
                  <a:pt x="613" y="92"/>
                </a:cubicBezTo>
                <a:cubicBezTo>
                  <a:pt x="613" y="0"/>
                  <a:pt x="613" y="0"/>
                  <a:pt x="613" y="0"/>
                </a:cubicBezTo>
                <a:cubicBezTo>
                  <a:pt x="601" y="0"/>
                  <a:pt x="601" y="0"/>
                  <a:pt x="601" y="0"/>
                </a:cubicBezTo>
                <a:lnTo>
                  <a:pt x="601" y="92"/>
                </a:lnTo>
                <a:close/>
                <a:moveTo>
                  <a:pt x="3065" y="92"/>
                </a:moveTo>
                <a:cubicBezTo>
                  <a:pt x="3077" y="92"/>
                  <a:pt x="3077" y="92"/>
                  <a:pt x="3077" y="92"/>
                </a:cubicBezTo>
                <a:cubicBezTo>
                  <a:pt x="3077" y="0"/>
                  <a:pt x="3077" y="0"/>
                  <a:pt x="3077" y="0"/>
                </a:cubicBezTo>
                <a:cubicBezTo>
                  <a:pt x="3065" y="0"/>
                  <a:pt x="3065" y="0"/>
                  <a:pt x="3065" y="0"/>
                </a:cubicBezTo>
                <a:lnTo>
                  <a:pt x="3065" y="92"/>
                </a:lnTo>
                <a:close/>
                <a:moveTo>
                  <a:pt x="3185" y="92"/>
                </a:moveTo>
                <a:cubicBezTo>
                  <a:pt x="3197" y="92"/>
                  <a:pt x="3197" y="92"/>
                  <a:pt x="3197" y="92"/>
                </a:cubicBezTo>
                <a:cubicBezTo>
                  <a:pt x="3197" y="0"/>
                  <a:pt x="3197" y="0"/>
                  <a:pt x="3197" y="0"/>
                </a:cubicBezTo>
                <a:cubicBezTo>
                  <a:pt x="3185" y="0"/>
                  <a:pt x="3185" y="0"/>
                  <a:pt x="3185" y="0"/>
                </a:cubicBezTo>
                <a:lnTo>
                  <a:pt x="3185" y="92"/>
                </a:lnTo>
                <a:close/>
                <a:moveTo>
                  <a:pt x="3085" y="92"/>
                </a:moveTo>
                <a:cubicBezTo>
                  <a:pt x="3097" y="92"/>
                  <a:pt x="3097" y="92"/>
                  <a:pt x="3097" y="92"/>
                </a:cubicBezTo>
                <a:cubicBezTo>
                  <a:pt x="3097" y="0"/>
                  <a:pt x="3097" y="0"/>
                  <a:pt x="3097" y="0"/>
                </a:cubicBezTo>
                <a:cubicBezTo>
                  <a:pt x="3085" y="0"/>
                  <a:pt x="3085" y="0"/>
                  <a:pt x="3085" y="0"/>
                </a:cubicBezTo>
                <a:lnTo>
                  <a:pt x="3085" y="92"/>
                </a:lnTo>
                <a:close/>
                <a:moveTo>
                  <a:pt x="1883" y="92"/>
                </a:moveTo>
                <a:cubicBezTo>
                  <a:pt x="1895" y="92"/>
                  <a:pt x="1895" y="92"/>
                  <a:pt x="1895" y="92"/>
                </a:cubicBezTo>
                <a:cubicBezTo>
                  <a:pt x="1895" y="0"/>
                  <a:pt x="1895" y="0"/>
                  <a:pt x="1895" y="0"/>
                </a:cubicBezTo>
                <a:cubicBezTo>
                  <a:pt x="1883" y="0"/>
                  <a:pt x="1883" y="0"/>
                  <a:pt x="1883" y="0"/>
                </a:cubicBezTo>
                <a:lnTo>
                  <a:pt x="1883" y="92"/>
                </a:lnTo>
                <a:close/>
                <a:moveTo>
                  <a:pt x="3105" y="92"/>
                </a:moveTo>
                <a:cubicBezTo>
                  <a:pt x="3117" y="92"/>
                  <a:pt x="3117" y="92"/>
                  <a:pt x="3117" y="92"/>
                </a:cubicBezTo>
                <a:cubicBezTo>
                  <a:pt x="3117" y="0"/>
                  <a:pt x="3117" y="0"/>
                  <a:pt x="3117" y="0"/>
                </a:cubicBezTo>
                <a:cubicBezTo>
                  <a:pt x="3105" y="0"/>
                  <a:pt x="3105" y="0"/>
                  <a:pt x="3105" y="0"/>
                </a:cubicBezTo>
                <a:lnTo>
                  <a:pt x="3105" y="92"/>
                </a:lnTo>
                <a:close/>
                <a:moveTo>
                  <a:pt x="3125" y="92"/>
                </a:moveTo>
                <a:cubicBezTo>
                  <a:pt x="3137" y="92"/>
                  <a:pt x="3137" y="92"/>
                  <a:pt x="3137" y="92"/>
                </a:cubicBezTo>
                <a:cubicBezTo>
                  <a:pt x="3137" y="0"/>
                  <a:pt x="3137" y="0"/>
                  <a:pt x="3137" y="0"/>
                </a:cubicBezTo>
                <a:cubicBezTo>
                  <a:pt x="3125" y="0"/>
                  <a:pt x="3125" y="0"/>
                  <a:pt x="3125" y="0"/>
                </a:cubicBezTo>
                <a:lnTo>
                  <a:pt x="3125" y="92"/>
                </a:lnTo>
                <a:close/>
                <a:moveTo>
                  <a:pt x="3165" y="92"/>
                </a:moveTo>
                <a:cubicBezTo>
                  <a:pt x="3177" y="92"/>
                  <a:pt x="3177" y="92"/>
                  <a:pt x="3177" y="92"/>
                </a:cubicBezTo>
                <a:cubicBezTo>
                  <a:pt x="3177" y="0"/>
                  <a:pt x="3177" y="0"/>
                  <a:pt x="3177" y="0"/>
                </a:cubicBezTo>
                <a:cubicBezTo>
                  <a:pt x="3165" y="0"/>
                  <a:pt x="3165" y="0"/>
                  <a:pt x="3165" y="0"/>
                </a:cubicBezTo>
                <a:lnTo>
                  <a:pt x="3165" y="92"/>
                </a:lnTo>
                <a:close/>
                <a:moveTo>
                  <a:pt x="3265" y="92"/>
                </a:moveTo>
                <a:cubicBezTo>
                  <a:pt x="3277" y="92"/>
                  <a:pt x="3277" y="92"/>
                  <a:pt x="3277" y="92"/>
                </a:cubicBezTo>
                <a:cubicBezTo>
                  <a:pt x="3277" y="0"/>
                  <a:pt x="3277" y="0"/>
                  <a:pt x="3277" y="0"/>
                </a:cubicBezTo>
                <a:cubicBezTo>
                  <a:pt x="3265" y="0"/>
                  <a:pt x="3265" y="0"/>
                  <a:pt x="3265" y="0"/>
                </a:cubicBezTo>
                <a:lnTo>
                  <a:pt x="3265" y="92"/>
                </a:lnTo>
                <a:close/>
                <a:moveTo>
                  <a:pt x="3285" y="92"/>
                </a:moveTo>
                <a:cubicBezTo>
                  <a:pt x="3297" y="92"/>
                  <a:pt x="3297" y="92"/>
                  <a:pt x="3297" y="92"/>
                </a:cubicBezTo>
                <a:cubicBezTo>
                  <a:pt x="3297" y="0"/>
                  <a:pt x="3297" y="0"/>
                  <a:pt x="3297" y="0"/>
                </a:cubicBezTo>
                <a:cubicBezTo>
                  <a:pt x="3285" y="0"/>
                  <a:pt x="3285" y="0"/>
                  <a:pt x="3285" y="0"/>
                </a:cubicBezTo>
                <a:lnTo>
                  <a:pt x="3285" y="92"/>
                </a:lnTo>
                <a:close/>
                <a:moveTo>
                  <a:pt x="3205" y="92"/>
                </a:moveTo>
                <a:cubicBezTo>
                  <a:pt x="3217" y="92"/>
                  <a:pt x="3217" y="92"/>
                  <a:pt x="3217" y="92"/>
                </a:cubicBezTo>
                <a:cubicBezTo>
                  <a:pt x="3217" y="0"/>
                  <a:pt x="3217" y="0"/>
                  <a:pt x="3217" y="0"/>
                </a:cubicBezTo>
                <a:cubicBezTo>
                  <a:pt x="3205" y="0"/>
                  <a:pt x="3205" y="0"/>
                  <a:pt x="3205" y="0"/>
                </a:cubicBezTo>
                <a:lnTo>
                  <a:pt x="3205" y="92"/>
                </a:lnTo>
                <a:close/>
                <a:moveTo>
                  <a:pt x="3245" y="92"/>
                </a:moveTo>
                <a:cubicBezTo>
                  <a:pt x="3257" y="92"/>
                  <a:pt x="3257" y="92"/>
                  <a:pt x="3257" y="92"/>
                </a:cubicBezTo>
                <a:cubicBezTo>
                  <a:pt x="3257" y="0"/>
                  <a:pt x="3257" y="0"/>
                  <a:pt x="3257" y="0"/>
                </a:cubicBezTo>
                <a:cubicBezTo>
                  <a:pt x="3245" y="0"/>
                  <a:pt x="3245" y="0"/>
                  <a:pt x="3245" y="0"/>
                </a:cubicBezTo>
                <a:lnTo>
                  <a:pt x="3245" y="92"/>
                </a:lnTo>
                <a:close/>
                <a:moveTo>
                  <a:pt x="3225" y="92"/>
                </a:moveTo>
                <a:cubicBezTo>
                  <a:pt x="3237" y="92"/>
                  <a:pt x="3237" y="92"/>
                  <a:pt x="3237" y="92"/>
                </a:cubicBezTo>
                <a:cubicBezTo>
                  <a:pt x="3237" y="0"/>
                  <a:pt x="3237" y="0"/>
                  <a:pt x="3237" y="0"/>
                </a:cubicBezTo>
                <a:cubicBezTo>
                  <a:pt x="3225" y="0"/>
                  <a:pt x="3225" y="0"/>
                  <a:pt x="3225" y="0"/>
                </a:cubicBezTo>
                <a:lnTo>
                  <a:pt x="3225" y="92"/>
                </a:lnTo>
                <a:close/>
                <a:moveTo>
                  <a:pt x="2965" y="92"/>
                </a:moveTo>
                <a:cubicBezTo>
                  <a:pt x="2977" y="92"/>
                  <a:pt x="2977" y="92"/>
                  <a:pt x="2977" y="92"/>
                </a:cubicBezTo>
                <a:cubicBezTo>
                  <a:pt x="2977" y="0"/>
                  <a:pt x="2977" y="0"/>
                  <a:pt x="2977" y="0"/>
                </a:cubicBezTo>
                <a:cubicBezTo>
                  <a:pt x="2965" y="0"/>
                  <a:pt x="2965" y="0"/>
                  <a:pt x="2965" y="0"/>
                </a:cubicBezTo>
                <a:lnTo>
                  <a:pt x="2965" y="92"/>
                </a:lnTo>
                <a:close/>
                <a:moveTo>
                  <a:pt x="2945" y="92"/>
                </a:moveTo>
                <a:cubicBezTo>
                  <a:pt x="2957" y="92"/>
                  <a:pt x="2957" y="92"/>
                  <a:pt x="2957" y="92"/>
                </a:cubicBezTo>
                <a:cubicBezTo>
                  <a:pt x="2957" y="0"/>
                  <a:pt x="2957" y="0"/>
                  <a:pt x="2957" y="0"/>
                </a:cubicBezTo>
                <a:cubicBezTo>
                  <a:pt x="2945" y="0"/>
                  <a:pt x="2945" y="0"/>
                  <a:pt x="2945" y="0"/>
                </a:cubicBezTo>
                <a:lnTo>
                  <a:pt x="2945" y="92"/>
                </a:lnTo>
                <a:close/>
                <a:moveTo>
                  <a:pt x="2905" y="92"/>
                </a:moveTo>
                <a:cubicBezTo>
                  <a:pt x="2917" y="92"/>
                  <a:pt x="2917" y="92"/>
                  <a:pt x="2917" y="92"/>
                </a:cubicBezTo>
                <a:cubicBezTo>
                  <a:pt x="2917" y="0"/>
                  <a:pt x="2917" y="0"/>
                  <a:pt x="2917" y="0"/>
                </a:cubicBezTo>
                <a:cubicBezTo>
                  <a:pt x="2905" y="0"/>
                  <a:pt x="2905" y="0"/>
                  <a:pt x="2905" y="0"/>
                </a:cubicBezTo>
                <a:lnTo>
                  <a:pt x="2905" y="92"/>
                </a:lnTo>
                <a:close/>
                <a:moveTo>
                  <a:pt x="2925" y="92"/>
                </a:moveTo>
                <a:cubicBezTo>
                  <a:pt x="2937" y="92"/>
                  <a:pt x="2937" y="92"/>
                  <a:pt x="2937" y="92"/>
                </a:cubicBezTo>
                <a:cubicBezTo>
                  <a:pt x="2937" y="0"/>
                  <a:pt x="2937" y="0"/>
                  <a:pt x="2937" y="0"/>
                </a:cubicBezTo>
                <a:cubicBezTo>
                  <a:pt x="2925" y="0"/>
                  <a:pt x="2925" y="0"/>
                  <a:pt x="2925" y="0"/>
                </a:cubicBezTo>
                <a:lnTo>
                  <a:pt x="2925" y="92"/>
                </a:lnTo>
                <a:close/>
                <a:moveTo>
                  <a:pt x="2865" y="92"/>
                </a:moveTo>
                <a:cubicBezTo>
                  <a:pt x="2876" y="92"/>
                  <a:pt x="2876" y="92"/>
                  <a:pt x="2876" y="92"/>
                </a:cubicBezTo>
                <a:cubicBezTo>
                  <a:pt x="2876" y="0"/>
                  <a:pt x="2876" y="0"/>
                  <a:pt x="2876" y="0"/>
                </a:cubicBezTo>
                <a:cubicBezTo>
                  <a:pt x="2865" y="0"/>
                  <a:pt x="2865" y="0"/>
                  <a:pt x="2865" y="0"/>
                </a:cubicBezTo>
                <a:lnTo>
                  <a:pt x="2865" y="92"/>
                </a:lnTo>
                <a:close/>
                <a:moveTo>
                  <a:pt x="2885" y="92"/>
                </a:moveTo>
                <a:cubicBezTo>
                  <a:pt x="2897" y="92"/>
                  <a:pt x="2897" y="92"/>
                  <a:pt x="2897" y="92"/>
                </a:cubicBezTo>
                <a:cubicBezTo>
                  <a:pt x="2897" y="0"/>
                  <a:pt x="2897" y="0"/>
                  <a:pt x="2897" y="0"/>
                </a:cubicBezTo>
                <a:cubicBezTo>
                  <a:pt x="2885" y="0"/>
                  <a:pt x="2885" y="0"/>
                  <a:pt x="2885" y="0"/>
                </a:cubicBezTo>
                <a:lnTo>
                  <a:pt x="2885" y="92"/>
                </a:lnTo>
                <a:close/>
                <a:moveTo>
                  <a:pt x="3005" y="92"/>
                </a:moveTo>
                <a:cubicBezTo>
                  <a:pt x="3017" y="92"/>
                  <a:pt x="3017" y="92"/>
                  <a:pt x="3017" y="92"/>
                </a:cubicBezTo>
                <a:cubicBezTo>
                  <a:pt x="3017" y="0"/>
                  <a:pt x="3017" y="0"/>
                  <a:pt x="3017" y="0"/>
                </a:cubicBezTo>
                <a:cubicBezTo>
                  <a:pt x="3005" y="0"/>
                  <a:pt x="3005" y="0"/>
                  <a:pt x="3005" y="0"/>
                </a:cubicBezTo>
                <a:lnTo>
                  <a:pt x="3005" y="92"/>
                </a:lnTo>
                <a:close/>
                <a:moveTo>
                  <a:pt x="3045" y="92"/>
                </a:moveTo>
                <a:cubicBezTo>
                  <a:pt x="3057" y="92"/>
                  <a:pt x="3057" y="92"/>
                  <a:pt x="3057" y="92"/>
                </a:cubicBezTo>
                <a:cubicBezTo>
                  <a:pt x="3057" y="0"/>
                  <a:pt x="3057" y="0"/>
                  <a:pt x="3057" y="0"/>
                </a:cubicBezTo>
                <a:cubicBezTo>
                  <a:pt x="3045" y="0"/>
                  <a:pt x="3045" y="0"/>
                  <a:pt x="3045" y="0"/>
                </a:cubicBezTo>
                <a:lnTo>
                  <a:pt x="3045" y="92"/>
                </a:lnTo>
                <a:close/>
                <a:moveTo>
                  <a:pt x="3025" y="92"/>
                </a:moveTo>
                <a:cubicBezTo>
                  <a:pt x="3037" y="92"/>
                  <a:pt x="3037" y="92"/>
                  <a:pt x="3037" y="92"/>
                </a:cubicBezTo>
                <a:cubicBezTo>
                  <a:pt x="3037" y="0"/>
                  <a:pt x="3037" y="0"/>
                  <a:pt x="3037" y="0"/>
                </a:cubicBezTo>
                <a:cubicBezTo>
                  <a:pt x="3025" y="0"/>
                  <a:pt x="3025" y="0"/>
                  <a:pt x="3025" y="0"/>
                </a:cubicBezTo>
                <a:lnTo>
                  <a:pt x="3025" y="92"/>
                </a:lnTo>
                <a:close/>
                <a:moveTo>
                  <a:pt x="2985" y="92"/>
                </a:moveTo>
                <a:cubicBezTo>
                  <a:pt x="2997" y="92"/>
                  <a:pt x="2997" y="92"/>
                  <a:pt x="2997" y="92"/>
                </a:cubicBezTo>
                <a:cubicBezTo>
                  <a:pt x="2997" y="0"/>
                  <a:pt x="2997" y="0"/>
                  <a:pt x="2997" y="0"/>
                </a:cubicBezTo>
                <a:cubicBezTo>
                  <a:pt x="2985" y="0"/>
                  <a:pt x="2985" y="0"/>
                  <a:pt x="2985" y="0"/>
                </a:cubicBezTo>
                <a:lnTo>
                  <a:pt x="2985" y="92"/>
                </a:lnTo>
                <a:close/>
                <a:moveTo>
                  <a:pt x="3806" y="92"/>
                </a:moveTo>
                <a:cubicBezTo>
                  <a:pt x="3818" y="92"/>
                  <a:pt x="3818" y="92"/>
                  <a:pt x="3818" y="92"/>
                </a:cubicBezTo>
                <a:cubicBezTo>
                  <a:pt x="3818" y="0"/>
                  <a:pt x="3818" y="0"/>
                  <a:pt x="3818" y="0"/>
                </a:cubicBezTo>
                <a:cubicBezTo>
                  <a:pt x="3806" y="0"/>
                  <a:pt x="3806" y="0"/>
                  <a:pt x="3806" y="0"/>
                </a:cubicBezTo>
                <a:lnTo>
                  <a:pt x="3806" y="92"/>
                </a:lnTo>
                <a:close/>
                <a:moveTo>
                  <a:pt x="3305" y="92"/>
                </a:moveTo>
                <a:cubicBezTo>
                  <a:pt x="3317" y="92"/>
                  <a:pt x="3317" y="92"/>
                  <a:pt x="3317" y="92"/>
                </a:cubicBezTo>
                <a:cubicBezTo>
                  <a:pt x="3317" y="0"/>
                  <a:pt x="3317" y="0"/>
                  <a:pt x="3317" y="0"/>
                </a:cubicBezTo>
                <a:cubicBezTo>
                  <a:pt x="3305" y="0"/>
                  <a:pt x="3305" y="0"/>
                  <a:pt x="3305" y="0"/>
                </a:cubicBezTo>
                <a:lnTo>
                  <a:pt x="3305" y="92"/>
                </a:lnTo>
                <a:close/>
                <a:moveTo>
                  <a:pt x="3465" y="92"/>
                </a:moveTo>
                <a:cubicBezTo>
                  <a:pt x="3477" y="92"/>
                  <a:pt x="3477" y="92"/>
                  <a:pt x="3477" y="92"/>
                </a:cubicBezTo>
                <a:cubicBezTo>
                  <a:pt x="3477" y="0"/>
                  <a:pt x="3477" y="0"/>
                  <a:pt x="3477" y="0"/>
                </a:cubicBezTo>
                <a:cubicBezTo>
                  <a:pt x="3465" y="0"/>
                  <a:pt x="3465" y="0"/>
                  <a:pt x="3465" y="0"/>
                </a:cubicBezTo>
                <a:lnTo>
                  <a:pt x="3465" y="92"/>
                </a:lnTo>
                <a:close/>
                <a:moveTo>
                  <a:pt x="3666" y="92"/>
                </a:moveTo>
                <a:cubicBezTo>
                  <a:pt x="3678" y="92"/>
                  <a:pt x="3678" y="92"/>
                  <a:pt x="3678" y="92"/>
                </a:cubicBezTo>
                <a:cubicBezTo>
                  <a:pt x="3678" y="0"/>
                  <a:pt x="3678" y="0"/>
                  <a:pt x="3678" y="0"/>
                </a:cubicBezTo>
                <a:cubicBezTo>
                  <a:pt x="3666" y="0"/>
                  <a:pt x="3666" y="0"/>
                  <a:pt x="3666" y="0"/>
                </a:cubicBezTo>
                <a:lnTo>
                  <a:pt x="3666" y="92"/>
                </a:lnTo>
                <a:close/>
                <a:moveTo>
                  <a:pt x="3646" y="92"/>
                </a:moveTo>
                <a:cubicBezTo>
                  <a:pt x="3658" y="92"/>
                  <a:pt x="3658" y="92"/>
                  <a:pt x="3658" y="92"/>
                </a:cubicBezTo>
                <a:cubicBezTo>
                  <a:pt x="3658" y="0"/>
                  <a:pt x="3658" y="0"/>
                  <a:pt x="3658" y="0"/>
                </a:cubicBezTo>
                <a:cubicBezTo>
                  <a:pt x="3646" y="0"/>
                  <a:pt x="3646" y="0"/>
                  <a:pt x="3646" y="0"/>
                </a:cubicBezTo>
                <a:lnTo>
                  <a:pt x="3646" y="92"/>
                </a:lnTo>
                <a:close/>
                <a:moveTo>
                  <a:pt x="3686" y="92"/>
                </a:moveTo>
                <a:cubicBezTo>
                  <a:pt x="3698" y="92"/>
                  <a:pt x="3698" y="92"/>
                  <a:pt x="3698" y="92"/>
                </a:cubicBezTo>
                <a:cubicBezTo>
                  <a:pt x="3698" y="0"/>
                  <a:pt x="3698" y="0"/>
                  <a:pt x="3698" y="0"/>
                </a:cubicBezTo>
                <a:cubicBezTo>
                  <a:pt x="3686" y="0"/>
                  <a:pt x="3686" y="0"/>
                  <a:pt x="3686" y="0"/>
                </a:cubicBezTo>
                <a:lnTo>
                  <a:pt x="3686" y="92"/>
                </a:lnTo>
                <a:close/>
                <a:moveTo>
                  <a:pt x="3626" y="92"/>
                </a:moveTo>
                <a:cubicBezTo>
                  <a:pt x="3638" y="92"/>
                  <a:pt x="3638" y="92"/>
                  <a:pt x="3638" y="92"/>
                </a:cubicBezTo>
                <a:cubicBezTo>
                  <a:pt x="3638" y="0"/>
                  <a:pt x="3638" y="0"/>
                  <a:pt x="3638" y="0"/>
                </a:cubicBezTo>
                <a:cubicBezTo>
                  <a:pt x="3626" y="0"/>
                  <a:pt x="3626" y="0"/>
                  <a:pt x="3626" y="0"/>
                </a:cubicBezTo>
                <a:lnTo>
                  <a:pt x="3626" y="92"/>
                </a:lnTo>
                <a:close/>
                <a:moveTo>
                  <a:pt x="3586" y="92"/>
                </a:moveTo>
                <a:cubicBezTo>
                  <a:pt x="3598" y="92"/>
                  <a:pt x="3598" y="92"/>
                  <a:pt x="3598" y="92"/>
                </a:cubicBezTo>
                <a:cubicBezTo>
                  <a:pt x="3598" y="0"/>
                  <a:pt x="3598" y="0"/>
                  <a:pt x="3598" y="0"/>
                </a:cubicBezTo>
                <a:cubicBezTo>
                  <a:pt x="3586" y="0"/>
                  <a:pt x="3586" y="0"/>
                  <a:pt x="3586" y="0"/>
                </a:cubicBezTo>
                <a:lnTo>
                  <a:pt x="3586" y="92"/>
                </a:lnTo>
                <a:close/>
                <a:moveTo>
                  <a:pt x="3606" y="92"/>
                </a:moveTo>
                <a:cubicBezTo>
                  <a:pt x="3618" y="92"/>
                  <a:pt x="3618" y="92"/>
                  <a:pt x="3618" y="92"/>
                </a:cubicBezTo>
                <a:cubicBezTo>
                  <a:pt x="3618" y="0"/>
                  <a:pt x="3618" y="0"/>
                  <a:pt x="3618" y="0"/>
                </a:cubicBezTo>
                <a:cubicBezTo>
                  <a:pt x="3606" y="0"/>
                  <a:pt x="3606" y="0"/>
                  <a:pt x="3606" y="0"/>
                </a:cubicBezTo>
                <a:lnTo>
                  <a:pt x="3606" y="92"/>
                </a:lnTo>
                <a:close/>
                <a:moveTo>
                  <a:pt x="3766" y="92"/>
                </a:moveTo>
                <a:cubicBezTo>
                  <a:pt x="3778" y="92"/>
                  <a:pt x="3778" y="92"/>
                  <a:pt x="3778" y="92"/>
                </a:cubicBezTo>
                <a:cubicBezTo>
                  <a:pt x="3778" y="0"/>
                  <a:pt x="3778" y="0"/>
                  <a:pt x="3778" y="0"/>
                </a:cubicBezTo>
                <a:cubicBezTo>
                  <a:pt x="3766" y="0"/>
                  <a:pt x="3766" y="0"/>
                  <a:pt x="3766" y="0"/>
                </a:cubicBezTo>
                <a:lnTo>
                  <a:pt x="3766" y="92"/>
                </a:lnTo>
                <a:close/>
                <a:moveTo>
                  <a:pt x="3706" y="92"/>
                </a:moveTo>
                <a:cubicBezTo>
                  <a:pt x="3718" y="92"/>
                  <a:pt x="3718" y="92"/>
                  <a:pt x="3718" y="92"/>
                </a:cubicBezTo>
                <a:cubicBezTo>
                  <a:pt x="3718" y="0"/>
                  <a:pt x="3718" y="0"/>
                  <a:pt x="3718" y="0"/>
                </a:cubicBezTo>
                <a:cubicBezTo>
                  <a:pt x="3706" y="0"/>
                  <a:pt x="3706" y="0"/>
                  <a:pt x="3706" y="0"/>
                </a:cubicBezTo>
                <a:lnTo>
                  <a:pt x="3706" y="92"/>
                </a:lnTo>
                <a:close/>
                <a:moveTo>
                  <a:pt x="3786" y="92"/>
                </a:moveTo>
                <a:cubicBezTo>
                  <a:pt x="3798" y="92"/>
                  <a:pt x="3798" y="92"/>
                  <a:pt x="3798" y="92"/>
                </a:cubicBezTo>
                <a:cubicBezTo>
                  <a:pt x="3798" y="0"/>
                  <a:pt x="3798" y="0"/>
                  <a:pt x="3798" y="0"/>
                </a:cubicBezTo>
                <a:cubicBezTo>
                  <a:pt x="3786" y="0"/>
                  <a:pt x="3786" y="0"/>
                  <a:pt x="3786" y="0"/>
                </a:cubicBezTo>
                <a:lnTo>
                  <a:pt x="3786" y="92"/>
                </a:lnTo>
                <a:close/>
                <a:moveTo>
                  <a:pt x="3746" y="92"/>
                </a:moveTo>
                <a:cubicBezTo>
                  <a:pt x="3758" y="92"/>
                  <a:pt x="3758" y="92"/>
                  <a:pt x="3758" y="92"/>
                </a:cubicBezTo>
                <a:cubicBezTo>
                  <a:pt x="3758" y="0"/>
                  <a:pt x="3758" y="0"/>
                  <a:pt x="3758" y="0"/>
                </a:cubicBezTo>
                <a:cubicBezTo>
                  <a:pt x="3746" y="0"/>
                  <a:pt x="3746" y="0"/>
                  <a:pt x="3746" y="0"/>
                </a:cubicBezTo>
                <a:lnTo>
                  <a:pt x="3746" y="92"/>
                </a:lnTo>
                <a:close/>
                <a:moveTo>
                  <a:pt x="3325" y="92"/>
                </a:moveTo>
                <a:cubicBezTo>
                  <a:pt x="3337" y="92"/>
                  <a:pt x="3337" y="92"/>
                  <a:pt x="3337" y="92"/>
                </a:cubicBezTo>
                <a:cubicBezTo>
                  <a:pt x="3337" y="0"/>
                  <a:pt x="3337" y="0"/>
                  <a:pt x="3337" y="0"/>
                </a:cubicBezTo>
                <a:cubicBezTo>
                  <a:pt x="3325" y="0"/>
                  <a:pt x="3325" y="0"/>
                  <a:pt x="3325" y="0"/>
                </a:cubicBezTo>
                <a:lnTo>
                  <a:pt x="3325" y="92"/>
                </a:lnTo>
                <a:close/>
                <a:moveTo>
                  <a:pt x="3726" y="92"/>
                </a:moveTo>
                <a:cubicBezTo>
                  <a:pt x="3738" y="92"/>
                  <a:pt x="3738" y="92"/>
                  <a:pt x="3738" y="92"/>
                </a:cubicBezTo>
                <a:cubicBezTo>
                  <a:pt x="3738" y="0"/>
                  <a:pt x="3738" y="0"/>
                  <a:pt x="3738" y="0"/>
                </a:cubicBezTo>
                <a:cubicBezTo>
                  <a:pt x="3726" y="0"/>
                  <a:pt x="3726" y="0"/>
                  <a:pt x="3726" y="0"/>
                </a:cubicBezTo>
                <a:lnTo>
                  <a:pt x="3726" y="92"/>
                </a:lnTo>
                <a:close/>
                <a:moveTo>
                  <a:pt x="3405" y="92"/>
                </a:moveTo>
                <a:cubicBezTo>
                  <a:pt x="3417" y="92"/>
                  <a:pt x="3417" y="92"/>
                  <a:pt x="3417" y="92"/>
                </a:cubicBezTo>
                <a:cubicBezTo>
                  <a:pt x="3417" y="0"/>
                  <a:pt x="3417" y="0"/>
                  <a:pt x="3417" y="0"/>
                </a:cubicBezTo>
                <a:cubicBezTo>
                  <a:pt x="3405" y="0"/>
                  <a:pt x="3405" y="0"/>
                  <a:pt x="3405" y="0"/>
                </a:cubicBezTo>
                <a:lnTo>
                  <a:pt x="3405" y="92"/>
                </a:lnTo>
                <a:close/>
                <a:moveTo>
                  <a:pt x="3425" y="92"/>
                </a:moveTo>
                <a:cubicBezTo>
                  <a:pt x="3437" y="92"/>
                  <a:pt x="3437" y="92"/>
                  <a:pt x="3437" y="92"/>
                </a:cubicBezTo>
                <a:cubicBezTo>
                  <a:pt x="3437" y="0"/>
                  <a:pt x="3437" y="0"/>
                  <a:pt x="3437" y="0"/>
                </a:cubicBezTo>
                <a:cubicBezTo>
                  <a:pt x="3425" y="0"/>
                  <a:pt x="3425" y="0"/>
                  <a:pt x="3425" y="0"/>
                </a:cubicBezTo>
                <a:lnTo>
                  <a:pt x="3425" y="92"/>
                </a:lnTo>
                <a:close/>
                <a:moveTo>
                  <a:pt x="3385" y="92"/>
                </a:moveTo>
                <a:cubicBezTo>
                  <a:pt x="3397" y="92"/>
                  <a:pt x="3397" y="92"/>
                  <a:pt x="3397" y="92"/>
                </a:cubicBezTo>
                <a:cubicBezTo>
                  <a:pt x="3397" y="0"/>
                  <a:pt x="3397" y="0"/>
                  <a:pt x="3397" y="0"/>
                </a:cubicBezTo>
                <a:cubicBezTo>
                  <a:pt x="3385" y="0"/>
                  <a:pt x="3385" y="0"/>
                  <a:pt x="3385" y="0"/>
                </a:cubicBezTo>
                <a:lnTo>
                  <a:pt x="3385" y="92"/>
                </a:lnTo>
                <a:close/>
                <a:moveTo>
                  <a:pt x="3345" y="92"/>
                </a:moveTo>
                <a:cubicBezTo>
                  <a:pt x="3357" y="92"/>
                  <a:pt x="3357" y="92"/>
                  <a:pt x="3357" y="92"/>
                </a:cubicBezTo>
                <a:cubicBezTo>
                  <a:pt x="3357" y="0"/>
                  <a:pt x="3357" y="0"/>
                  <a:pt x="3357" y="0"/>
                </a:cubicBezTo>
                <a:cubicBezTo>
                  <a:pt x="3345" y="0"/>
                  <a:pt x="3345" y="0"/>
                  <a:pt x="3345" y="0"/>
                </a:cubicBezTo>
                <a:lnTo>
                  <a:pt x="3345" y="92"/>
                </a:lnTo>
                <a:close/>
                <a:moveTo>
                  <a:pt x="3445" y="92"/>
                </a:moveTo>
                <a:cubicBezTo>
                  <a:pt x="3457" y="92"/>
                  <a:pt x="3457" y="92"/>
                  <a:pt x="3457" y="92"/>
                </a:cubicBezTo>
                <a:cubicBezTo>
                  <a:pt x="3457" y="0"/>
                  <a:pt x="3457" y="0"/>
                  <a:pt x="3457" y="0"/>
                </a:cubicBezTo>
                <a:cubicBezTo>
                  <a:pt x="3445" y="0"/>
                  <a:pt x="3445" y="0"/>
                  <a:pt x="3445" y="0"/>
                </a:cubicBezTo>
                <a:lnTo>
                  <a:pt x="3445" y="92"/>
                </a:lnTo>
                <a:close/>
                <a:moveTo>
                  <a:pt x="3486" y="92"/>
                </a:moveTo>
                <a:cubicBezTo>
                  <a:pt x="3497" y="92"/>
                  <a:pt x="3497" y="92"/>
                  <a:pt x="3497" y="92"/>
                </a:cubicBezTo>
                <a:cubicBezTo>
                  <a:pt x="3497" y="0"/>
                  <a:pt x="3497" y="0"/>
                  <a:pt x="3497" y="0"/>
                </a:cubicBezTo>
                <a:cubicBezTo>
                  <a:pt x="3486" y="0"/>
                  <a:pt x="3486" y="0"/>
                  <a:pt x="3486" y="0"/>
                </a:cubicBezTo>
                <a:lnTo>
                  <a:pt x="3486" y="92"/>
                </a:lnTo>
                <a:close/>
                <a:moveTo>
                  <a:pt x="3526" y="92"/>
                </a:moveTo>
                <a:cubicBezTo>
                  <a:pt x="3538" y="92"/>
                  <a:pt x="3538" y="92"/>
                  <a:pt x="3538" y="92"/>
                </a:cubicBezTo>
                <a:cubicBezTo>
                  <a:pt x="3538" y="0"/>
                  <a:pt x="3538" y="0"/>
                  <a:pt x="3538" y="0"/>
                </a:cubicBezTo>
                <a:cubicBezTo>
                  <a:pt x="3526" y="0"/>
                  <a:pt x="3526" y="0"/>
                  <a:pt x="3526" y="0"/>
                </a:cubicBezTo>
                <a:lnTo>
                  <a:pt x="3526" y="92"/>
                </a:lnTo>
                <a:close/>
                <a:moveTo>
                  <a:pt x="3546" y="92"/>
                </a:moveTo>
                <a:cubicBezTo>
                  <a:pt x="3558" y="92"/>
                  <a:pt x="3558" y="92"/>
                  <a:pt x="3558" y="92"/>
                </a:cubicBezTo>
                <a:cubicBezTo>
                  <a:pt x="3558" y="0"/>
                  <a:pt x="3558" y="0"/>
                  <a:pt x="3558" y="0"/>
                </a:cubicBezTo>
                <a:cubicBezTo>
                  <a:pt x="3546" y="0"/>
                  <a:pt x="3546" y="0"/>
                  <a:pt x="3546" y="0"/>
                </a:cubicBezTo>
                <a:lnTo>
                  <a:pt x="3546" y="92"/>
                </a:lnTo>
                <a:close/>
                <a:moveTo>
                  <a:pt x="2845" y="92"/>
                </a:moveTo>
                <a:cubicBezTo>
                  <a:pt x="2856" y="92"/>
                  <a:pt x="2856" y="92"/>
                  <a:pt x="2856" y="92"/>
                </a:cubicBezTo>
                <a:cubicBezTo>
                  <a:pt x="2856" y="0"/>
                  <a:pt x="2856" y="0"/>
                  <a:pt x="2856" y="0"/>
                </a:cubicBezTo>
                <a:cubicBezTo>
                  <a:pt x="2845" y="0"/>
                  <a:pt x="2845" y="0"/>
                  <a:pt x="2845" y="0"/>
                </a:cubicBezTo>
                <a:lnTo>
                  <a:pt x="2845" y="92"/>
                </a:lnTo>
                <a:close/>
                <a:moveTo>
                  <a:pt x="3506" y="92"/>
                </a:moveTo>
                <a:cubicBezTo>
                  <a:pt x="3517" y="92"/>
                  <a:pt x="3517" y="92"/>
                  <a:pt x="3517" y="92"/>
                </a:cubicBezTo>
                <a:cubicBezTo>
                  <a:pt x="3517" y="0"/>
                  <a:pt x="3517" y="0"/>
                  <a:pt x="3517" y="0"/>
                </a:cubicBezTo>
                <a:cubicBezTo>
                  <a:pt x="3506" y="0"/>
                  <a:pt x="3506" y="0"/>
                  <a:pt x="3506" y="0"/>
                </a:cubicBezTo>
                <a:lnTo>
                  <a:pt x="3506" y="92"/>
                </a:lnTo>
                <a:close/>
                <a:moveTo>
                  <a:pt x="3566" y="92"/>
                </a:moveTo>
                <a:cubicBezTo>
                  <a:pt x="3578" y="92"/>
                  <a:pt x="3578" y="92"/>
                  <a:pt x="3578" y="92"/>
                </a:cubicBezTo>
                <a:cubicBezTo>
                  <a:pt x="3578" y="0"/>
                  <a:pt x="3578" y="0"/>
                  <a:pt x="3578" y="0"/>
                </a:cubicBezTo>
                <a:cubicBezTo>
                  <a:pt x="3566" y="0"/>
                  <a:pt x="3566" y="0"/>
                  <a:pt x="3566" y="0"/>
                </a:cubicBezTo>
                <a:lnTo>
                  <a:pt x="3566" y="92"/>
                </a:lnTo>
                <a:close/>
                <a:moveTo>
                  <a:pt x="3145" y="92"/>
                </a:moveTo>
                <a:cubicBezTo>
                  <a:pt x="3157" y="92"/>
                  <a:pt x="3157" y="92"/>
                  <a:pt x="3157" y="92"/>
                </a:cubicBezTo>
                <a:cubicBezTo>
                  <a:pt x="3157" y="0"/>
                  <a:pt x="3157" y="0"/>
                  <a:pt x="3157" y="0"/>
                </a:cubicBezTo>
                <a:cubicBezTo>
                  <a:pt x="3145" y="0"/>
                  <a:pt x="3145" y="0"/>
                  <a:pt x="3145" y="0"/>
                </a:cubicBezTo>
                <a:lnTo>
                  <a:pt x="3145" y="92"/>
                </a:lnTo>
                <a:close/>
                <a:moveTo>
                  <a:pt x="2183" y="92"/>
                </a:moveTo>
                <a:cubicBezTo>
                  <a:pt x="2195" y="92"/>
                  <a:pt x="2195" y="92"/>
                  <a:pt x="2195" y="92"/>
                </a:cubicBezTo>
                <a:cubicBezTo>
                  <a:pt x="2195" y="0"/>
                  <a:pt x="2195" y="0"/>
                  <a:pt x="2195" y="0"/>
                </a:cubicBezTo>
                <a:cubicBezTo>
                  <a:pt x="2183" y="0"/>
                  <a:pt x="2183" y="0"/>
                  <a:pt x="2183" y="0"/>
                </a:cubicBezTo>
                <a:lnTo>
                  <a:pt x="2183" y="92"/>
                </a:lnTo>
                <a:close/>
                <a:moveTo>
                  <a:pt x="2204" y="92"/>
                </a:moveTo>
                <a:cubicBezTo>
                  <a:pt x="2215" y="92"/>
                  <a:pt x="2215" y="92"/>
                  <a:pt x="2215" y="92"/>
                </a:cubicBezTo>
                <a:cubicBezTo>
                  <a:pt x="2215" y="0"/>
                  <a:pt x="2215" y="0"/>
                  <a:pt x="2215" y="0"/>
                </a:cubicBezTo>
                <a:cubicBezTo>
                  <a:pt x="2204" y="0"/>
                  <a:pt x="2204" y="0"/>
                  <a:pt x="2204" y="0"/>
                </a:cubicBezTo>
                <a:lnTo>
                  <a:pt x="2204" y="92"/>
                </a:lnTo>
                <a:close/>
                <a:moveTo>
                  <a:pt x="2224" y="92"/>
                </a:moveTo>
                <a:cubicBezTo>
                  <a:pt x="2235" y="92"/>
                  <a:pt x="2235" y="92"/>
                  <a:pt x="2235" y="92"/>
                </a:cubicBezTo>
                <a:cubicBezTo>
                  <a:pt x="2235" y="0"/>
                  <a:pt x="2235" y="0"/>
                  <a:pt x="2235" y="0"/>
                </a:cubicBezTo>
                <a:cubicBezTo>
                  <a:pt x="2224" y="0"/>
                  <a:pt x="2224" y="0"/>
                  <a:pt x="2224" y="0"/>
                </a:cubicBezTo>
                <a:lnTo>
                  <a:pt x="2224" y="92"/>
                </a:lnTo>
                <a:close/>
                <a:moveTo>
                  <a:pt x="2143" y="92"/>
                </a:moveTo>
                <a:cubicBezTo>
                  <a:pt x="2155" y="92"/>
                  <a:pt x="2155" y="92"/>
                  <a:pt x="2155" y="92"/>
                </a:cubicBezTo>
                <a:cubicBezTo>
                  <a:pt x="2155" y="0"/>
                  <a:pt x="2155" y="0"/>
                  <a:pt x="2155" y="0"/>
                </a:cubicBezTo>
                <a:cubicBezTo>
                  <a:pt x="2143" y="0"/>
                  <a:pt x="2143" y="0"/>
                  <a:pt x="2143" y="0"/>
                </a:cubicBezTo>
                <a:lnTo>
                  <a:pt x="2143" y="92"/>
                </a:lnTo>
                <a:close/>
                <a:moveTo>
                  <a:pt x="2163" y="92"/>
                </a:moveTo>
                <a:cubicBezTo>
                  <a:pt x="2175" y="92"/>
                  <a:pt x="2175" y="92"/>
                  <a:pt x="2175" y="92"/>
                </a:cubicBezTo>
                <a:cubicBezTo>
                  <a:pt x="2175" y="0"/>
                  <a:pt x="2175" y="0"/>
                  <a:pt x="2175" y="0"/>
                </a:cubicBezTo>
                <a:cubicBezTo>
                  <a:pt x="2163" y="0"/>
                  <a:pt x="2163" y="0"/>
                  <a:pt x="2163" y="0"/>
                </a:cubicBezTo>
                <a:lnTo>
                  <a:pt x="2163" y="92"/>
                </a:lnTo>
                <a:close/>
                <a:moveTo>
                  <a:pt x="2304" y="92"/>
                </a:moveTo>
                <a:cubicBezTo>
                  <a:pt x="2316" y="92"/>
                  <a:pt x="2316" y="92"/>
                  <a:pt x="2316" y="92"/>
                </a:cubicBezTo>
                <a:cubicBezTo>
                  <a:pt x="2316" y="0"/>
                  <a:pt x="2316" y="0"/>
                  <a:pt x="2316" y="0"/>
                </a:cubicBezTo>
                <a:cubicBezTo>
                  <a:pt x="2304" y="0"/>
                  <a:pt x="2304" y="0"/>
                  <a:pt x="2304" y="0"/>
                </a:cubicBezTo>
                <a:lnTo>
                  <a:pt x="2304" y="92"/>
                </a:lnTo>
                <a:close/>
                <a:moveTo>
                  <a:pt x="2244" y="92"/>
                </a:moveTo>
                <a:cubicBezTo>
                  <a:pt x="2256" y="92"/>
                  <a:pt x="2256" y="92"/>
                  <a:pt x="2256" y="92"/>
                </a:cubicBezTo>
                <a:cubicBezTo>
                  <a:pt x="2256" y="0"/>
                  <a:pt x="2256" y="0"/>
                  <a:pt x="2256" y="0"/>
                </a:cubicBezTo>
                <a:cubicBezTo>
                  <a:pt x="2244" y="0"/>
                  <a:pt x="2244" y="0"/>
                  <a:pt x="2244" y="0"/>
                </a:cubicBezTo>
                <a:lnTo>
                  <a:pt x="2244" y="92"/>
                </a:lnTo>
                <a:close/>
                <a:moveTo>
                  <a:pt x="2123" y="92"/>
                </a:moveTo>
                <a:cubicBezTo>
                  <a:pt x="2135" y="92"/>
                  <a:pt x="2135" y="92"/>
                  <a:pt x="2135" y="92"/>
                </a:cubicBezTo>
                <a:cubicBezTo>
                  <a:pt x="2135" y="0"/>
                  <a:pt x="2135" y="0"/>
                  <a:pt x="2135" y="0"/>
                </a:cubicBezTo>
                <a:cubicBezTo>
                  <a:pt x="2123" y="0"/>
                  <a:pt x="2123" y="0"/>
                  <a:pt x="2123" y="0"/>
                </a:cubicBezTo>
                <a:lnTo>
                  <a:pt x="2123" y="92"/>
                </a:lnTo>
                <a:close/>
                <a:moveTo>
                  <a:pt x="2324" y="92"/>
                </a:moveTo>
                <a:cubicBezTo>
                  <a:pt x="2336" y="92"/>
                  <a:pt x="2336" y="92"/>
                  <a:pt x="2336" y="92"/>
                </a:cubicBezTo>
                <a:cubicBezTo>
                  <a:pt x="2336" y="0"/>
                  <a:pt x="2336" y="0"/>
                  <a:pt x="2336" y="0"/>
                </a:cubicBezTo>
                <a:cubicBezTo>
                  <a:pt x="2324" y="0"/>
                  <a:pt x="2324" y="0"/>
                  <a:pt x="2324" y="0"/>
                </a:cubicBezTo>
                <a:lnTo>
                  <a:pt x="2324" y="92"/>
                </a:lnTo>
                <a:close/>
                <a:moveTo>
                  <a:pt x="2344" y="92"/>
                </a:moveTo>
                <a:cubicBezTo>
                  <a:pt x="2356" y="92"/>
                  <a:pt x="2356" y="92"/>
                  <a:pt x="2356" y="92"/>
                </a:cubicBezTo>
                <a:cubicBezTo>
                  <a:pt x="2356" y="0"/>
                  <a:pt x="2356" y="0"/>
                  <a:pt x="2356" y="0"/>
                </a:cubicBezTo>
                <a:cubicBezTo>
                  <a:pt x="2344" y="0"/>
                  <a:pt x="2344" y="0"/>
                  <a:pt x="2344" y="0"/>
                </a:cubicBezTo>
                <a:lnTo>
                  <a:pt x="2344" y="92"/>
                </a:lnTo>
                <a:close/>
                <a:moveTo>
                  <a:pt x="2264" y="92"/>
                </a:moveTo>
                <a:cubicBezTo>
                  <a:pt x="2276" y="92"/>
                  <a:pt x="2276" y="92"/>
                  <a:pt x="2276" y="92"/>
                </a:cubicBezTo>
                <a:cubicBezTo>
                  <a:pt x="2276" y="0"/>
                  <a:pt x="2276" y="0"/>
                  <a:pt x="2276" y="0"/>
                </a:cubicBezTo>
                <a:cubicBezTo>
                  <a:pt x="2264" y="0"/>
                  <a:pt x="2264" y="0"/>
                  <a:pt x="2264" y="0"/>
                </a:cubicBezTo>
                <a:lnTo>
                  <a:pt x="2264" y="92"/>
                </a:lnTo>
                <a:close/>
                <a:moveTo>
                  <a:pt x="2284" y="92"/>
                </a:moveTo>
                <a:cubicBezTo>
                  <a:pt x="2296" y="92"/>
                  <a:pt x="2296" y="92"/>
                  <a:pt x="2296" y="92"/>
                </a:cubicBezTo>
                <a:cubicBezTo>
                  <a:pt x="2296" y="0"/>
                  <a:pt x="2296" y="0"/>
                  <a:pt x="2296" y="0"/>
                </a:cubicBezTo>
                <a:cubicBezTo>
                  <a:pt x="2284" y="0"/>
                  <a:pt x="2284" y="0"/>
                  <a:pt x="2284" y="0"/>
                </a:cubicBezTo>
                <a:lnTo>
                  <a:pt x="2284" y="92"/>
                </a:lnTo>
                <a:close/>
                <a:moveTo>
                  <a:pt x="1943" y="92"/>
                </a:moveTo>
                <a:cubicBezTo>
                  <a:pt x="1955" y="92"/>
                  <a:pt x="1955" y="92"/>
                  <a:pt x="1955" y="92"/>
                </a:cubicBezTo>
                <a:cubicBezTo>
                  <a:pt x="1955" y="0"/>
                  <a:pt x="1955" y="0"/>
                  <a:pt x="1955" y="0"/>
                </a:cubicBezTo>
                <a:cubicBezTo>
                  <a:pt x="1943" y="0"/>
                  <a:pt x="1943" y="0"/>
                  <a:pt x="1943" y="0"/>
                </a:cubicBezTo>
                <a:lnTo>
                  <a:pt x="1943" y="92"/>
                </a:lnTo>
                <a:close/>
                <a:moveTo>
                  <a:pt x="1983" y="92"/>
                </a:moveTo>
                <a:cubicBezTo>
                  <a:pt x="1995" y="92"/>
                  <a:pt x="1995" y="92"/>
                  <a:pt x="1995" y="92"/>
                </a:cubicBezTo>
                <a:cubicBezTo>
                  <a:pt x="1995" y="0"/>
                  <a:pt x="1995" y="0"/>
                  <a:pt x="1995" y="0"/>
                </a:cubicBezTo>
                <a:cubicBezTo>
                  <a:pt x="1983" y="0"/>
                  <a:pt x="1983" y="0"/>
                  <a:pt x="1983" y="0"/>
                </a:cubicBezTo>
                <a:lnTo>
                  <a:pt x="1983" y="92"/>
                </a:lnTo>
                <a:close/>
                <a:moveTo>
                  <a:pt x="1963" y="92"/>
                </a:moveTo>
                <a:cubicBezTo>
                  <a:pt x="1975" y="92"/>
                  <a:pt x="1975" y="92"/>
                  <a:pt x="1975" y="92"/>
                </a:cubicBezTo>
                <a:cubicBezTo>
                  <a:pt x="1975" y="0"/>
                  <a:pt x="1975" y="0"/>
                  <a:pt x="1975" y="0"/>
                </a:cubicBezTo>
                <a:cubicBezTo>
                  <a:pt x="1963" y="0"/>
                  <a:pt x="1963" y="0"/>
                  <a:pt x="1963" y="0"/>
                </a:cubicBezTo>
                <a:lnTo>
                  <a:pt x="1963" y="92"/>
                </a:lnTo>
                <a:close/>
                <a:moveTo>
                  <a:pt x="1923" y="92"/>
                </a:moveTo>
                <a:cubicBezTo>
                  <a:pt x="1935" y="92"/>
                  <a:pt x="1935" y="92"/>
                  <a:pt x="1935" y="92"/>
                </a:cubicBezTo>
                <a:cubicBezTo>
                  <a:pt x="1935" y="0"/>
                  <a:pt x="1935" y="0"/>
                  <a:pt x="1935" y="0"/>
                </a:cubicBezTo>
                <a:cubicBezTo>
                  <a:pt x="1923" y="0"/>
                  <a:pt x="1923" y="0"/>
                  <a:pt x="1923" y="0"/>
                </a:cubicBezTo>
                <a:lnTo>
                  <a:pt x="1923" y="92"/>
                </a:lnTo>
                <a:close/>
                <a:moveTo>
                  <a:pt x="1903" y="92"/>
                </a:moveTo>
                <a:cubicBezTo>
                  <a:pt x="1915" y="92"/>
                  <a:pt x="1915" y="92"/>
                  <a:pt x="1915" y="92"/>
                </a:cubicBezTo>
                <a:cubicBezTo>
                  <a:pt x="1915" y="0"/>
                  <a:pt x="1915" y="0"/>
                  <a:pt x="1915" y="0"/>
                </a:cubicBezTo>
                <a:cubicBezTo>
                  <a:pt x="1903" y="0"/>
                  <a:pt x="1903" y="0"/>
                  <a:pt x="1903" y="0"/>
                </a:cubicBezTo>
                <a:lnTo>
                  <a:pt x="1903" y="92"/>
                </a:lnTo>
                <a:close/>
                <a:moveTo>
                  <a:pt x="2003" y="92"/>
                </a:moveTo>
                <a:cubicBezTo>
                  <a:pt x="2015" y="92"/>
                  <a:pt x="2015" y="92"/>
                  <a:pt x="2015" y="92"/>
                </a:cubicBezTo>
                <a:cubicBezTo>
                  <a:pt x="2015" y="0"/>
                  <a:pt x="2015" y="0"/>
                  <a:pt x="2015" y="0"/>
                </a:cubicBezTo>
                <a:cubicBezTo>
                  <a:pt x="2003" y="0"/>
                  <a:pt x="2003" y="0"/>
                  <a:pt x="2003" y="0"/>
                </a:cubicBezTo>
                <a:lnTo>
                  <a:pt x="2003" y="92"/>
                </a:lnTo>
                <a:close/>
                <a:moveTo>
                  <a:pt x="2083" y="92"/>
                </a:moveTo>
                <a:cubicBezTo>
                  <a:pt x="2095" y="92"/>
                  <a:pt x="2095" y="92"/>
                  <a:pt x="2095" y="92"/>
                </a:cubicBezTo>
                <a:cubicBezTo>
                  <a:pt x="2095" y="0"/>
                  <a:pt x="2095" y="0"/>
                  <a:pt x="2095" y="0"/>
                </a:cubicBezTo>
                <a:cubicBezTo>
                  <a:pt x="2083" y="0"/>
                  <a:pt x="2083" y="0"/>
                  <a:pt x="2083" y="0"/>
                </a:cubicBezTo>
                <a:lnTo>
                  <a:pt x="2083" y="92"/>
                </a:lnTo>
                <a:close/>
                <a:moveTo>
                  <a:pt x="2103" y="92"/>
                </a:moveTo>
                <a:cubicBezTo>
                  <a:pt x="2115" y="92"/>
                  <a:pt x="2115" y="92"/>
                  <a:pt x="2115" y="92"/>
                </a:cubicBezTo>
                <a:cubicBezTo>
                  <a:pt x="2115" y="0"/>
                  <a:pt x="2115" y="0"/>
                  <a:pt x="2115" y="0"/>
                </a:cubicBezTo>
                <a:cubicBezTo>
                  <a:pt x="2103" y="0"/>
                  <a:pt x="2103" y="0"/>
                  <a:pt x="2103" y="0"/>
                </a:cubicBezTo>
                <a:lnTo>
                  <a:pt x="2103" y="92"/>
                </a:lnTo>
                <a:close/>
                <a:moveTo>
                  <a:pt x="2063" y="92"/>
                </a:moveTo>
                <a:cubicBezTo>
                  <a:pt x="2075" y="92"/>
                  <a:pt x="2075" y="92"/>
                  <a:pt x="2075" y="92"/>
                </a:cubicBezTo>
                <a:cubicBezTo>
                  <a:pt x="2075" y="0"/>
                  <a:pt x="2075" y="0"/>
                  <a:pt x="2075" y="0"/>
                </a:cubicBezTo>
                <a:cubicBezTo>
                  <a:pt x="2063" y="0"/>
                  <a:pt x="2063" y="0"/>
                  <a:pt x="2063" y="0"/>
                </a:cubicBezTo>
                <a:lnTo>
                  <a:pt x="2063" y="92"/>
                </a:lnTo>
                <a:close/>
                <a:moveTo>
                  <a:pt x="2023" y="92"/>
                </a:moveTo>
                <a:cubicBezTo>
                  <a:pt x="2035" y="92"/>
                  <a:pt x="2035" y="92"/>
                  <a:pt x="2035" y="92"/>
                </a:cubicBezTo>
                <a:cubicBezTo>
                  <a:pt x="2035" y="0"/>
                  <a:pt x="2035" y="0"/>
                  <a:pt x="2035" y="0"/>
                </a:cubicBezTo>
                <a:cubicBezTo>
                  <a:pt x="2023" y="0"/>
                  <a:pt x="2023" y="0"/>
                  <a:pt x="2023" y="0"/>
                </a:cubicBezTo>
                <a:lnTo>
                  <a:pt x="2023" y="92"/>
                </a:lnTo>
                <a:close/>
                <a:moveTo>
                  <a:pt x="2043" y="92"/>
                </a:moveTo>
                <a:cubicBezTo>
                  <a:pt x="2055" y="92"/>
                  <a:pt x="2055" y="92"/>
                  <a:pt x="2055" y="92"/>
                </a:cubicBezTo>
                <a:cubicBezTo>
                  <a:pt x="2055" y="0"/>
                  <a:pt x="2055" y="0"/>
                  <a:pt x="2055" y="0"/>
                </a:cubicBezTo>
                <a:cubicBezTo>
                  <a:pt x="2043" y="0"/>
                  <a:pt x="2043" y="0"/>
                  <a:pt x="2043" y="0"/>
                </a:cubicBezTo>
                <a:lnTo>
                  <a:pt x="2043" y="92"/>
                </a:lnTo>
                <a:close/>
                <a:moveTo>
                  <a:pt x="2564" y="92"/>
                </a:moveTo>
                <a:cubicBezTo>
                  <a:pt x="2576" y="92"/>
                  <a:pt x="2576" y="92"/>
                  <a:pt x="2576" y="92"/>
                </a:cubicBezTo>
                <a:cubicBezTo>
                  <a:pt x="2576" y="0"/>
                  <a:pt x="2576" y="0"/>
                  <a:pt x="2576" y="0"/>
                </a:cubicBezTo>
                <a:cubicBezTo>
                  <a:pt x="2564" y="0"/>
                  <a:pt x="2564" y="0"/>
                  <a:pt x="2564" y="0"/>
                </a:cubicBezTo>
                <a:lnTo>
                  <a:pt x="2564" y="92"/>
                </a:lnTo>
                <a:close/>
                <a:moveTo>
                  <a:pt x="2664" y="92"/>
                </a:moveTo>
                <a:cubicBezTo>
                  <a:pt x="2676" y="92"/>
                  <a:pt x="2676" y="92"/>
                  <a:pt x="2676" y="92"/>
                </a:cubicBezTo>
                <a:cubicBezTo>
                  <a:pt x="2676" y="0"/>
                  <a:pt x="2676" y="0"/>
                  <a:pt x="2676" y="0"/>
                </a:cubicBezTo>
                <a:cubicBezTo>
                  <a:pt x="2664" y="0"/>
                  <a:pt x="2664" y="0"/>
                  <a:pt x="2664" y="0"/>
                </a:cubicBezTo>
                <a:lnTo>
                  <a:pt x="2664" y="92"/>
                </a:lnTo>
                <a:close/>
                <a:moveTo>
                  <a:pt x="2684" y="92"/>
                </a:moveTo>
                <a:cubicBezTo>
                  <a:pt x="2696" y="92"/>
                  <a:pt x="2696" y="92"/>
                  <a:pt x="2696" y="92"/>
                </a:cubicBezTo>
                <a:cubicBezTo>
                  <a:pt x="2696" y="0"/>
                  <a:pt x="2696" y="0"/>
                  <a:pt x="2696" y="0"/>
                </a:cubicBezTo>
                <a:cubicBezTo>
                  <a:pt x="2684" y="0"/>
                  <a:pt x="2684" y="0"/>
                  <a:pt x="2684" y="0"/>
                </a:cubicBezTo>
                <a:lnTo>
                  <a:pt x="2684" y="92"/>
                </a:lnTo>
                <a:close/>
                <a:moveTo>
                  <a:pt x="2604" y="92"/>
                </a:moveTo>
                <a:cubicBezTo>
                  <a:pt x="2616" y="92"/>
                  <a:pt x="2616" y="92"/>
                  <a:pt x="2616" y="92"/>
                </a:cubicBezTo>
                <a:cubicBezTo>
                  <a:pt x="2616" y="0"/>
                  <a:pt x="2616" y="0"/>
                  <a:pt x="2616" y="0"/>
                </a:cubicBezTo>
                <a:cubicBezTo>
                  <a:pt x="2604" y="0"/>
                  <a:pt x="2604" y="0"/>
                  <a:pt x="2604" y="0"/>
                </a:cubicBezTo>
                <a:lnTo>
                  <a:pt x="2604" y="92"/>
                </a:lnTo>
                <a:close/>
                <a:moveTo>
                  <a:pt x="2624" y="92"/>
                </a:moveTo>
                <a:cubicBezTo>
                  <a:pt x="2636" y="92"/>
                  <a:pt x="2636" y="92"/>
                  <a:pt x="2636" y="92"/>
                </a:cubicBezTo>
                <a:cubicBezTo>
                  <a:pt x="2636" y="0"/>
                  <a:pt x="2636" y="0"/>
                  <a:pt x="2636" y="0"/>
                </a:cubicBezTo>
                <a:cubicBezTo>
                  <a:pt x="2624" y="0"/>
                  <a:pt x="2624" y="0"/>
                  <a:pt x="2624" y="0"/>
                </a:cubicBezTo>
                <a:lnTo>
                  <a:pt x="2624" y="92"/>
                </a:lnTo>
                <a:close/>
                <a:moveTo>
                  <a:pt x="2644" y="92"/>
                </a:moveTo>
                <a:cubicBezTo>
                  <a:pt x="2656" y="92"/>
                  <a:pt x="2656" y="92"/>
                  <a:pt x="2656" y="92"/>
                </a:cubicBezTo>
                <a:cubicBezTo>
                  <a:pt x="2656" y="0"/>
                  <a:pt x="2656" y="0"/>
                  <a:pt x="2656" y="0"/>
                </a:cubicBezTo>
                <a:cubicBezTo>
                  <a:pt x="2644" y="0"/>
                  <a:pt x="2644" y="0"/>
                  <a:pt x="2644" y="0"/>
                </a:cubicBezTo>
                <a:lnTo>
                  <a:pt x="2644" y="92"/>
                </a:lnTo>
                <a:close/>
                <a:moveTo>
                  <a:pt x="2704" y="92"/>
                </a:moveTo>
                <a:cubicBezTo>
                  <a:pt x="2716" y="92"/>
                  <a:pt x="2716" y="92"/>
                  <a:pt x="2716" y="92"/>
                </a:cubicBezTo>
                <a:cubicBezTo>
                  <a:pt x="2716" y="0"/>
                  <a:pt x="2716" y="0"/>
                  <a:pt x="2716" y="0"/>
                </a:cubicBezTo>
                <a:cubicBezTo>
                  <a:pt x="2704" y="0"/>
                  <a:pt x="2704" y="0"/>
                  <a:pt x="2704" y="0"/>
                </a:cubicBezTo>
                <a:lnTo>
                  <a:pt x="2704" y="92"/>
                </a:lnTo>
                <a:close/>
                <a:moveTo>
                  <a:pt x="2804" y="92"/>
                </a:moveTo>
                <a:cubicBezTo>
                  <a:pt x="2816" y="92"/>
                  <a:pt x="2816" y="92"/>
                  <a:pt x="2816" y="92"/>
                </a:cubicBezTo>
                <a:cubicBezTo>
                  <a:pt x="2816" y="0"/>
                  <a:pt x="2816" y="0"/>
                  <a:pt x="2816" y="0"/>
                </a:cubicBezTo>
                <a:cubicBezTo>
                  <a:pt x="2804" y="0"/>
                  <a:pt x="2804" y="0"/>
                  <a:pt x="2804" y="0"/>
                </a:cubicBezTo>
                <a:lnTo>
                  <a:pt x="2804" y="92"/>
                </a:lnTo>
                <a:close/>
                <a:moveTo>
                  <a:pt x="2364" y="92"/>
                </a:moveTo>
                <a:cubicBezTo>
                  <a:pt x="2376" y="92"/>
                  <a:pt x="2376" y="92"/>
                  <a:pt x="2376" y="92"/>
                </a:cubicBezTo>
                <a:cubicBezTo>
                  <a:pt x="2376" y="0"/>
                  <a:pt x="2376" y="0"/>
                  <a:pt x="2376" y="0"/>
                </a:cubicBezTo>
                <a:cubicBezTo>
                  <a:pt x="2364" y="0"/>
                  <a:pt x="2364" y="0"/>
                  <a:pt x="2364" y="0"/>
                </a:cubicBezTo>
                <a:lnTo>
                  <a:pt x="2364" y="92"/>
                </a:lnTo>
                <a:close/>
                <a:moveTo>
                  <a:pt x="2764" y="92"/>
                </a:moveTo>
                <a:cubicBezTo>
                  <a:pt x="2776" y="92"/>
                  <a:pt x="2776" y="92"/>
                  <a:pt x="2776" y="92"/>
                </a:cubicBezTo>
                <a:cubicBezTo>
                  <a:pt x="2776" y="0"/>
                  <a:pt x="2776" y="0"/>
                  <a:pt x="2776" y="0"/>
                </a:cubicBezTo>
                <a:cubicBezTo>
                  <a:pt x="2764" y="0"/>
                  <a:pt x="2764" y="0"/>
                  <a:pt x="2764" y="0"/>
                </a:cubicBezTo>
                <a:lnTo>
                  <a:pt x="2764" y="92"/>
                </a:lnTo>
                <a:close/>
                <a:moveTo>
                  <a:pt x="2724" y="92"/>
                </a:moveTo>
                <a:cubicBezTo>
                  <a:pt x="2736" y="92"/>
                  <a:pt x="2736" y="92"/>
                  <a:pt x="2736" y="92"/>
                </a:cubicBezTo>
                <a:cubicBezTo>
                  <a:pt x="2736" y="0"/>
                  <a:pt x="2736" y="0"/>
                  <a:pt x="2736" y="0"/>
                </a:cubicBezTo>
                <a:cubicBezTo>
                  <a:pt x="2724" y="0"/>
                  <a:pt x="2724" y="0"/>
                  <a:pt x="2724" y="0"/>
                </a:cubicBezTo>
                <a:lnTo>
                  <a:pt x="2724" y="92"/>
                </a:lnTo>
                <a:close/>
                <a:moveTo>
                  <a:pt x="2744" y="92"/>
                </a:moveTo>
                <a:cubicBezTo>
                  <a:pt x="2756" y="92"/>
                  <a:pt x="2756" y="92"/>
                  <a:pt x="2756" y="92"/>
                </a:cubicBezTo>
                <a:cubicBezTo>
                  <a:pt x="2756" y="0"/>
                  <a:pt x="2756" y="0"/>
                  <a:pt x="2756" y="0"/>
                </a:cubicBezTo>
                <a:cubicBezTo>
                  <a:pt x="2744" y="0"/>
                  <a:pt x="2744" y="0"/>
                  <a:pt x="2744" y="0"/>
                </a:cubicBezTo>
                <a:lnTo>
                  <a:pt x="2744" y="92"/>
                </a:lnTo>
                <a:close/>
                <a:moveTo>
                  <a:pt x="2784" y="92"/>
                </a:moveTo>
                <a:cubicBezTo>
                  <a:pt x="2796" y="92"/>
                  <a:pt x="2796" y="92"/>
                  <a:pt x="2796" y="92"/>
                </a:cubicBezTo>
                <a:cubicBezTo>
                  <a:pt x="2796" y="0"/>
                  <a:pt x="2796" y="0"/>
                  <a:pt x="2796" y="0"/>
                </a:cubicBezTo>
                <a:cubicBezTo>
                  <a:pt x="2784" y="0"/>
                  <a:pt x="2784" y="0"/>
                  <a:pt x="2784" y="0"/>
                </a:cubicBezTo>
                <a:lnTo>
                  <a:pt x="2784" y="92"/>
                </a:lnTo>
                <a:close/>
                <a:moveTo>
                  <a:pt x="2424" y="92"/>
                </a:moveTo>
                <a:cubicBezTo>
                  <a:pt x="2436" y="92"/>
                  <a:pt x="2436" y="92"/>
                  <a:pt x="2436" y="92"/>
                </a:cubicBezTo>
                <a:cubicBezTo>
                  <a:pt x="2436" y="0"/>
                  <a:pt x="2436" y="0"/>
                  <a:pt x="2436" y="0"/>
                </a:cubicBezTo>
                <a:cubicBezTo>
                  <a:pt x="2424" y="0"/>
                  <a:pt x="2424" y="0"/>
                  <a:pt x="2424" y="0"/>
                </a:cubicBezTo>
                <a:lnTo>
                  <a:pt x="2424" y="92"/>
                </a:lnTo>
                <a:close/>
                <a:moveTo>
                  <a:pt x="2444" y="92"/>
                </a:moveTo>
                <a:cubicBezTo>
                  <a:pt x="2456" y="92"/>
                  <a:pt x="2456" y="92"/>
                  <a:pt x="2456" y="92"/>
                </a:cubicBezTo>
                <a:cubicBezTo>
                  <a:pt x="2456" y="0"/>
                  <a:pt x="2456" y="0"/>
                  <a:pt x="2456" y="0"/>
                </a:cubicBezTo>
                <a:cubicBezTo>
                  <a:pt x="2444" y="0"/>
                  <a:pt x="2444" y="0"/>
                  <a:pt x="2444" y="0"/>
                </a:cubicBezTo>
                <a:lnTo>
                  <a:pt x="2444" y="92"/>
                </a:lnTo>
                <a:close/>
                <a:moveTo>
                  <a:pt x="2464" y="92"/>
                </a:moveTo>
                <a:cubicBezTo>
                  <a:pt x="2476" y="92"/>
                  <a:pt x="2476" y="92"/>
                  <a:pt x="2476" y="92"/>
                </a:cubicBezTo>
                <a:cubicBezTo>
                  <a:pt x="2476" y="0"/>
                  <a:pt x="2476" y="0"/>
                  <a:pt x="2476" y="0"/>
                </a:cubicBezTo>
                <a:cubicBezTo>
                  <a:pt x="2464" y="0"/>
                  <a:pt x="2464" y="0"/>
                  <a:pt x="2464" y="0"/>
                </a:cubicBezTo>
                <a:lnTo>
                  <a:pt x="2464" y="92"/>
                </a:lnTo>
                <a:close/>
                <a:moveTo>
                  <a:pt x="2384" y="92"/>
                </a:moveTo>
                <a:cubicBezTo>
                  <a:pt x="2396" y="92"/>
                  <a:pt x="2396" y="92"/>
                  <a:pt x="2396" y="92"/>
                </a:cubicBezTo>
                <a:cubicBezTo>
                  <a:pt x="2396" y="0"/>
                  <a:pt x="2396" y="0"/>
                  <a:pt x="2396" y="0"/>
                </a:cubicBezTo>
                <a:cubicBezTo>
                  <a:pt x="2384" y="0"/>
                  <a:pt x="2384" y="0"/>
                  <a:pt x="2384" y="0"/>
                </a:cubicBezTo>
                <a:lnTo>
                  <a:pt x="2384" y="92"/>
                </a:lnTo>
                <a:close/>
                <a:moveTo>
                  <a:pt x="2404" y="92"/>
                </a:moveTo>
                <a:cubicBezTo>
                  <a:pt x="2416" y="92"/>
                  <a:pt x="2416" y="92"/>
                  <a:pt x="2416" y="92"/>
                </a:cubicBezTo>
                <a:cubicBezTo>
                  <a:pt x="2416" y="0"/>
                  <a:pt x="2416" y="0"/>
                  <a:pt x="2416" y="0"/>
                </a:cubicBezTo>
                <a:cubicBezTo>
                  <a:pt x="2404" y="0"/>
                  <a:pt x="2404" y="0"/>
                  <a:pt x="2404" y="0"/>
                </a:cubicBezTo>
                <a:lnTo>
                  <a:pt x="2404" y="92"/>
                </a:lnTo>
                <a:close/>
                <a:moveTo>
                  <a:pt x="2524" y="92"/>
                </a:moveTo>
                <a:cubicBezTo>
                  <a:pt x="2536" y="92"/>
                  <a:pt x="2536" y="92"/>
                  <a:pt x="2536" y="92"/>
                </a:cubicBezTo>
                <a:cubicBezTo>
                  <a:pt x="2536" y="0"/>
                  <a:pt x="2536" y="0"/>
                  <a:pt x="2536" y="0"/>
                </a:cubicBezTo>
                <a:cubicBezTo>
                  <a:pt x="2524" y="0"/>
                  <a:pt x="2524" y="0"/>
                  <a:pt x="2524" y="0"/>
                </a:cubicBezTo>
                <a:lnTo>
                  <a:pt x="2524" y="92"/>
                </a:lnTo>
                <a:close/>
                <a:moveTo>
                  <a:pt x="2824" y="92"/>
                </a:moveTo>
                <a:cubicBezTo>
                  <a:pt x="2836" y="92"/>
                  <a:pt x="2836" y="92"/>
                  <a:pt x="2836" y="92"/>
                </a:cubicBezTo>
                <a:cubicBezTo>
                  <a:pt x="2836" y="0"/>
                  <a:pt x="2836" y="0"/>
                  <a:pt x="2836" y="0"/>
                </a:cubicBezTo>
                <a:cubicBezTo>
                  <a:pt x="2824" y="0"/>
                  <a:pt x="2824" y="0"/>
                  <a:pt x="2824" y="0"/>
                </a:cubicBezTo>
                <a:lnTo>
                  <a:pt x="2824" y="92"/>
                </a:lnTo>
                <a:close/>
                <a:moveTo>
                  <a:pt x="2544" y="92"/>
                </a:moveTo>
                <a:cubicBezTo>
                  <a:pt x="2556" y="92"/>
                  <a:pt x="2556" y="92"/>
                  <a:pt x="2556" y="92"/>
                </a:cubicBezTo>
                <a:cubicBezTo>
                  <a:pt x="2556" y="0"/>
                  <a:pt x="2556" y="0"/>
                  <a:pt x="2556" y="0"/>
                </a:cubicBezTo>
                <a:cubicBezTo>
                  <a:pt x="2544" y="0"/>
                  <a:pt x="2544" y="0"/>
                  <a:pt x="2544" y="0"/>
                </a:cubicBezTo>
                <a:lnTo>
                  <a:pt x="2544" y="92"/>
                </a:lnTo>
                <a:close/>
                <a:moveTo>
                  <a:pt x="2504" y="92"/>
                </a:moveTo>
                <a:cubicBezTo>
                  <a:pt x="2516" y="92"/>
                  <a:pt x="2516" y="92"/>
                  <a:pt x="2516" y="92"/>
                </a:cubicBezTo>
                <a:cubicBezTo>
                  <a:pt x="2516" y="0"/>
                  <a:pt x="2516" y="0"/>
                  <a:pt x="2516" y="0"/>
                </a:cubicBezTo>
                <a:cubicBezTo>
                  <a:pt x="2504" y="0"/>
                  <a:pt x="2504" y="0"/>
                  <a:pt x="2504" y="0"/>
                </a:cubicBezTo>
                <a:lnTo>
                  <a:pt x="2504" y="92"/>
                </a:lnTo>
                <a:close/>
                <a:moveTo>
                  <a:pt x="2484" y="92"/>
                </a:moveTo>
                <a:cubicBezTo>
                  <a:pt x="2496" y="92"/>
                  <a:pt x="2496" y="92"/>
                  <a:pt x="2496" y="92"/>
                </a:cubicBezTo>
                <a:cubicBezTo>
                  <a:pt x="2496" y="0"/>
                  <a:pt x="2496" y="0"/>
                  <a:pt x="2496" y="0"/>
                </a:cubicBezTo>
                <a:cubicBezTo>
                  <a:pt x="2484" y="0"/>
                  <a:pt x="2484" y="0"/>
                  <a:pt x="2484" y="0"/>
                </a:cubicBezTo>
                <a:lnTo>
                  <a:pt x="2484" y="92"/>
                </a:lnTo>
                <a:close/>
                <a:moveTo>
                  <a:pt x="2584" y="92"/>
                </a:moveTo>
                <a:cubicBezTo>
                  <a:pt x="2596" y="92"/>
                  <a:pt x="2596" y="92"/>
                  <a:pt x="2596" y="92"/>
                </a:cubicBezTo>
                <a:cubicBezTo>
                  <a:pt x="2596" y="0"/>
                  <a:pt x="2596" y="0"/>
                  <a:pt x="2596" y="0"/>
                </a:cubicBezTo>
                <a:cubicBezTo>
                  <a:pt x="2584" y="0"/>
                  <a:pt x="2584" y="0"/>
                  <a:pt x="2584" y="0"/>
                </a:cubicBezTo>
                <a:lnTo>
                  <a:pt x="2584" y="92"/>
                </a:lnTo>
                <a:close/>
              </a:path>
            </a:pathLst>
          </a:custGeom>
          <a:gradFill>
            <a:gsLst>
              <a:gs pos="0">
                <a:srgbClr val="FEFF00"/>
              </a:gs>
              <a:gs pos="33000">
                <a:srgbClr val="33AD58"/>
              </a:gs>
              <a:gs pos="61000">
                <a:srgbClr val="3EB34A"/>
              </a:gs>
              <a:gs pos="91000">
                <a:srgbClr val="089696"/>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0" y="0"/>
            <a:ext cx="10669662" cy="6858000"/>
            <a:chOff x="0" y="0"/>
            <a:chExt cx="10669662" cy="6858000"/>
          </a:xfrm>
        </p:grpSpPr>
        <p:sp>
          <p:nvSpPr>
            <p:cNvPr id="2" name="Rectangle 1"/>
            <p:cNvSpPr/>
            <p:nvPr/>
          </p:nvSpPr>
          <p:spPr>
            <a:xfrm>
              <a:off x="0" y="0"/>
              <a:ext cx="2050624" cy="6858000"/>
            </a:xfrm>
            <a:prstGeom prst="rect">
              <a:avLst/>
            </a:prstGeom>
            <a:gradFill>
              <a:gsLst>
                <a:gs pos="0">
                  <a:srgbClr val="3DB44A"/>
                </a:gs>
                <a:gs pos="33000">
                  <a:srgbClr val="3DB44A"/>
                </a:gs>
                <a:gs pos="100000">
                  <a:srgbClr val="29B9C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rgbClr val="3DB44A"/>
                    </a:gs>
                    <a:gs pos="33000">
                      <a:srgbClr val="3DB44A"/>
                    </a:gs>
                    <a:gs pos="100000">
                      <a:srgbClr val="29B9CD"/>
                    </a:gs>
                  </a:gsLst>
                  <a:lin ang="2700000" scaled="1"/>
                </a:gradFill>
              </a:endParaRPr>
            </a:p>
          </p:txBody>
        </p:sp>
        <p:pic>
          <p:nvPicPr>
            <p:cNvPr id="68" name="Picture 67"/>
            <p:cNvPicPr>
              <a:picLocks noChangeAspect="1"/>
            </p:cNvPicPr>
            <p:nvPr/>
          </p:nvPicPr>
          <p:blipFill rotWithShape="1">
            <a:blip r:embed="rId2" cstate="print">
              <a:extLst>
                <a:ext uri="{28A0092B-C50C-407E-A947-70E740481C1C}">
                  <a14:useLocalDpi xmlns:a14="http://schemas.microsoft.com/office/drawing/2010/main" val="0"/>
                </a:ext>
              </a:extLst>
            </a:blip>
            <a:srcRect t="52220"/>
            <a:stretch/>
          </p:blipFill>
          <p:spPr>
            <a:xfrm flipH="1" flipV="1">
              <a:off x="0" y="3990414"/>
              <a:ext cx="10669662" cy="2867586"/>
            </a:xfrm>
            <a:prstGeom prst="rect">
              <a:avLst/>
            </a:prstGeom>
          </p:spPr>
        </p:pic>
      </p:grpSp>
      <p:sp>
        <p:nvSpPr>
          <p:cNvPr id="244" name="Text Placeholder 68"/>
          <p:cNvSpPr>
            <a:spLocks noGrp="1"/>
          </p:cNvSpPr>
          <p:nvPr>
            <p:ph type="body" sz="quarter" idx="15" hasCustomPrompt="1"/>
          </p:nvPr>
        </p:nvSpPr>
        <p:spPr>
          <a:xfrm>
            <a:off x="2527299" y="2241550"/>
            <a:ext cx="5837193" cy="2635250"/>
          </a:xfrm>
          <a:prstGeom prst="rect">
            <a:avLst/>
          </a:prstGeom>
        </p:spPr>
        <p:txBody>
          <a:bodyPr anchor="b">
            <a:noAutofit/>
          </a:bodyPr>
          <a:lstStyle>
            <a:lvl1pPr marL="0" indent="0">
              <a:lnSpc>
                <a:spcPct val="100000"/>
              </a:lnSpc>
              <a:buNone/>
              <a:defRPr sz="4400" spc="-150">
                <a:gradFill>
                  <a:gsLst>
                    <a:gs pos="0">
                      <a:srgbClr val="3DB44A"/>
                    </a:gs>
                    <a:gs pos="33000">
                      <a:srgbClr val="3DB44A"/>
                    </a:gs>
                    <a:gs pos="100000">
                      <a:srgbClr val="29B9CD"/>
                    </a:gs>
                  </a:gsLst>
                  <a:lin ang="2700000" scaled="1"/>
                </a:gradFill>
                <a:latin typeface="+mn-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edit section header text styles</a:t>
            </a:r>
          </a:p>
        </p:txBody>
      </p:sp>
      <p:grpSp>
        <p:nvGrpSpPr>
          <p:cNvPr id="64" name="Group 4"/>
          <p:cNvGrpSpPr>
            <a:grpSpLocks noChangeAspect="1"/>
          </p:cNvGrpSpPr>
          <p:nvPr/>
        </p:nvGrpSpPr>
        <p:grpSpPr bwMode="auto">
          <a:xfrm>
            <a:off x="10470945" y="308955"/>
            <a:ext cx="1367170" cy="458530"/>
            <a:chOff x="-1682" y="309"/>
            <a:chExt cx="11044" cy="3704"/>
          </a:xfrm>
        </p:grpSpPr>
        <p:sp>
          <p:nvSpPr>
            <p:cNvPr id="65" name="Freeform 5"/>
            <p:cNvSpPr>
              <a:spLocks noEditPoints="1"/>
            </p:cNvSpPr>
            <p:nvPr/>
          </p:nvSpPr>
          <p:spPr bwMode="auto">
            <a:xfrm>
              <a:off x="2152" y="3360"/>
              <a:ext cx="7210" cy="653"/>
            </a:xfrm>
            <a:custGeom>
              <a:avLst/>
              <a:gdLst>
                <a:gd name="T0" fmla="*/ 80 w 3050"/>
                <a:gd name="T1" fmla="*/ 217 h 276"/>
                <a:gd name="T2" fmla="*/ 0 w 3050"/>
                <a:gd name="T3" fmla="*/ 24 h 276"/>
                <a:gd name="T4" fmla="*/ 190 w 3050"/>
                <a:gd name="T5" fmla="*/ 8 h 276"/>
                <a:gd name="T6" fmla="*/ 190 w 3050"/>
                <a:gd name="T7" fmla="*/ 112 h 276"/>
                <a:gd name="T8" fmla="*/ 277 w 3050"/>
                <a:gd name="T9" fmla="*/ 217 h 276"/>
                <a:gd name="T10" fmla="*/ 319 w 3050"/>
                <a:gd name="T11" fmla="*/ 145 h 276"/>
                <a:gd name="T12" fmla="*/ 385 w 3050"/>
                <a:gd name="T13" fmla="*/ 201 h 276"/>
                <a:gd name="T14" fmla="*/ 380 w 3050"/>
                <a:gd name="T15" fmla="*/ 66 h 276"/>
                <a:gd name="T16" fmla="*/ 416 w 3050"/>
                <a:gd name="T17" fmla="*/ 132 h 276"/>
                <a:gd name="T18" fmla="*/ 598 w 3050"/>
                <a:gd name="T19" fmla="*/ 24 h 276"/>
                <a:gd name="T20" fmla="*/ 578 w 3050"/>
                <a:gd name="T21" fmla="*/ 130 h 276"/>
                <a:gd name="T22" fmla="*/ 694 w 3050"/>
                <a:gd name="T23" fmla="*/ 49 h 276"/>
                <a:gd name="T24" fmla="*/ 714 w 3050"/>
                <a:gd name="T25" fmla="*/ 24 h 276"/>
                <a:gd name="T26" fmla="*/ 803 w 3050"/>
                <a:gd name="T27" fmla="*/ 70 h 276"/>
                <a:gd name="T28" fmla="*/ 775 w 3050"/>
                <a:gd name="T29" fmla="*/ 17 h 276"/>
                <a:gd name="T30" fmla="*/ 926 w 3050"/>
                <a:gd name="T31" fmla="*/ 66 h 276"/>
                <a:gd name="T32" fmla="*/ 858 w 3050"/>
                <a:gd name="T33" fmla="*/ 217 h 276"/>
                <a:gd name="T34" fmla="*/ 945 w 3050"/>
                <a:gd name="T35" fmla="*/ 115 h 276"/>
                <a:gd name="T36" fmla="*/ 926 w 3050"/>
                <a:gd name="T37" fmla="*/ 66 h 276"/>
                <a:gd name="T38" fmla="*/ 1068 w 3050"/>
                <a:gd name="T39" fmla="*/ 220 h 276"/>
                <a:gd name="T40" fmla="*/ 1133 w 3050"/>
                <a:gd name="T41" fmla="*/ 10 h 276"/>
                <a:gd name="T42" fmla="*/ 1072 w 3050"/>
                <a:gd name="T43" fmla="*/ 202 h 276"/>
                <a:gd name="T44" fmla="*/ 1110 w 3050"/>
                <a:gd name="T45" fmla="*/ 178 h 276"/>
                <a:gd name="T46" fmla="*/ 1170 w 3050"/>
                <a:gd name="T47" fmla="*/ 88 h 276"/>
                <a:gd name="T48" fmla="*/ 1220 w 3050"/>
                <a:gd name="T49" fmla="*/ 88 h 276"/>
                <a:gd name="T50" fmla="*/ 1220 w 3050"/>
                <a:gd name="T51" fmla="*/ 48 h 276"/>
                <a:gd name="T52" fmla="*/ 1241 w 3050"/>
                <a:gd name="T53" fmla="*/ 8 h 276"/>
                <a:gd name="T54" fmla="*/ 1314 w 3050"/>
                <a:gd name="T55" fmla="*/ 173 h 276"/>
                <a:gd name="T56" fmla="*/ 1332 w 3050"/>
                <a:gd name="T57" fmla="*/ 220 h 276"/>
                <a:gd name="T58" fmla="*/ 1400 w 3050"/>
                <a:gd name="T59" fmla="*/ 70 h 276"/>
                <a:gd name="T60" fmla="*/ 1477 w 3050"/>
                <a:gd name="T61" fmla="*/ 188 h 276"/>
                <a:gd name="T62" fmla="*/ 1483 w 3050"/>
                <a:gd name="T63" fmla="*/ 220 h 276"/>
                <a:gd name="T64" fmla="*/ 1613 w 3050"/>
                <a:gd name="T65" fmla="*/ 217 h 276"/>
                <a:gd name="T66" fmla="*/ 1613 w 3050"/>
                <a:gd name="T67" fmla="*/ 217 h 276"/>
                <a:gd name="T68" fmla="*/ 1749 w 3050"/>
                <a:gd name="T69" fmla="*/ 217 h 276"/>
                <a:gd name="T70" fmla="*/ 1670 w 3050"/>
                <a:gd name="T71" fmla="*/ 24 h 276"/>
                <a:gd name="T72" fmla="*/ 1981 w 3050"/>
                <a:gd name="T73" fmla="*/ 41 h 276"/>
                <a:gd name="T74" fmla="*/ 1900 w 3050"/>
                <a:gd name="T75" fmla="*/ 121 h 276"/>
                <a:gd name="T76" fmla="*/ 1981 w 3050"/>
                <a:gd name="T77" fmla="*/ 200 h 276"/>
                <a:gd name="T78" fmla="*/ 2183 w 3050"/>
                <a:gd name="T79" fmla="*/ 143 h 276"/>
                <a:gd name="T80" fmla="*/ 2119 w 3050"/>
                <a:gd name="T81" fmla="*/ 85 h 276"/>
                <a:gd name="T82" fmla="*/ 2329 w 3050"/>
                <a:gd name="T83" fmla="*/ 94 h 276"/>
                <a:gd name="T84" fmla="*/ 2227 w 3050"/>
                <a:gd name="T85" fmla="*/ 70 h 276"/>
                <a:gd name="T86" fmla="*/ 2287 w 3050"/>
                <a:gd name="T87" fmla="*/ 85 h 276"/>
                <a:gd name="T88" fmla="*/ 2332 w 3050"/>
                <a:gd name="T89" fmla="*/ 112 h 276"/>
                <a:gd name="T90" fmla="*/ 2413 w 3050"/>
                <a:gd name="T91" fmla="*/ 217 h 276"/>
                <a:gd name="T92" fmla="*/ 2489 w 3050"/>
                <a:gd name="T93" fmla="*/ 90 h 276"/>
                <a:gd name="T94" fmla="*/ 2490 w 3050"/>
                <a:gd name="T95" fmla="*/ 273 h 276"/>
                <a:gd name="T96" fmla="*/ 2532 w 3050"/>
                <a:gd name="T97" fmla="*/ 66 h 276"/>
                <a:gd name="T98" fmla="*/ 2527 w 3050"/>
                <a:gd name="T99" fmla="*/ 85 h 276"/>
                <a:gd name="T100" fmla="*/ 2729 w 3050"/>
                <a:gd name="T101" fmla="*/ 115 h 276"/>
                <a:gd name="T102" fmla="*/ 2674 w 3050"/>
                <a:gd name="T103" fmla="*/ 86 h 276"/>
                <a:gd name="T104" fmla="*/ 2618 w 3050"/>
                <a:gd name="T105" fmla="*/ 176 h 276"/>
                <a:gd name="T106" fmla="*/ 2742 w 3050"/>
                <a:gd name="T107" fmla="*/ 204 h 276"/>
                <a:gd name="T108" fmla="*/ 2643 w 3050"/>
                <a:gd name="T109" fmla="*/ 175 h 276"/>
                <a:gd name="T110" fmla="*/ 2852 w 3050"/>
                <a:gd name="T111" fmla="*/ 66 h 276"/>
                <a:gd name="T112" fmla="*/ 2784 w 3050"/>
                <a:gd name="T113" fmla="*/ 217 h 276"/>
                <a:gd name="T114" fmla="*/ 2871 w 3050"/>
                <a:gd name="T115" fmla="*/ 115 h 276"/>
                <a:gd name="T116" fmla="*/ 2852 w 3050"/>
                <a:gd name="T117" fmla="*/ 66 h 276"/>
                <a:gd name="T118" fmla="*/ 2920 w 3050"/>
                <a:gd name="T119" fmla="*/ 70 h 276"/>
                <a:gd name="T120" fmla="*/ 2934 w 3050"/>
                <a:gd name="T121"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50" h="276">
                  <a:moveTo>
                    <a:pt x="0" y="45"/>
                  </a:moveTo>
                  <a:cubicBezTo>
                    <a:pt x="55" y="45"/>
                    <a:pt x="55" y="45"/>
                    <a:pt x="55" y="45"/>
                  </a:cubicBezTo>
                  <a:cubicBezTo>
                    <a:pt x="55" y="217"/>
                    <a:pt x="55" y="217"/>
                    <a:pt x="55" y="217"/>
                  </a:cubicBezTo>
                  <a:cubicBezTo>
                    <a:pt x="80" y="217"/>
                    <a:pt x="80" y="217"/>
                    <a:pt x="80" y="217"/>
                  </a:cubicBezTo>
                  <a:cubicBezTo>
                    <a:pt x="80" y="45"/>
                    <a:pt x="80" y="45"/>
                    <a:pt x="80" y="45"/>
                  </a:cubicBezTo>
                  <a:cubicBezTo>
                    <a:pt x="134" y="45"/>
                    <a:pt x="134" y="45"/>
                    <a:pt x="134" y="45"/>
                  </a:cubicBezTo>
                  <a:cubicBezTo>
                    <a:pt x="136" y="24"/>
                    <a:pt x="136" y="24"/>
                    <a:pt x="136" y="24"/>
                  </a:cubicBezTo>
                  <a:cubicBezTo>
                    <a:pt x="0" y="24"/>
                    <a:pt x="0" y="24"/>
                    <a:pt x="0" y="24"/>
                  </a:cubicBezTo>
                  <a:lnTo>
                    <a:pt x="0" y="45"/>
                  </a:lnTo>
                  <a:close/>
                  <a:moveTo>
                    <a:pt x="235" y="66"/>
                  </a:moveTo>
                  <a:cubicBezTo>
                    <a:pt x="216" y="66"/>
                    <a:pt x="201" y="76"/>
                    <a:pt x="190" y="91"/>
                  </a:cubicBezTo>
                  <a:cubicBezTo>
                    <a:pt x="190" y="8"/>
                    <a:pt x="190" y="8"/>
                    <a:pt x="190" y="8"/>
                  </a:cubicBezTo>
                  <a:cubicBezTo>
                    <a:pt x="167" y="11"/>
                    <a:pt x="167" y="11"/>
                    <a:pt x="167" y="11"/>
                  </a:cubicBezTo>
                  <a:cubicBezTo>
                    <a:pt x="167" y="217"/>
                    <a:pt x="167" y="217"/>
                    <a:pt x="167" y="217"/>
                  </a:cubicBezTo>
                  <a:cubicBezTo>
                    <a:pt x="190" y="217"/>
                    <a:pt x="190" y="217"/>
                    <a:pt x="190" y="217"/>
                  </a:cubicBezTo>
                  <a:cubicBezTo>
                    <a:pt x="190" y="112"/>
                    <a:pt x="190" y="112"/>
                    <a:pt x="190" y="112"/>
                  </a:cubicBezTo>
                  <a:cubicBezTo>
                    <a:pt x="200" y="96"/>
                    <a:pt x="212" y="85"/>
                    <a:pt x="229" y="85"/>
                  </a:cubicBezTo>
                  <a:cubicBezTo>
                    <a:pt x="244" y="85"/>
                    <a:pt x="254" y="92"/>
                    <a:pt x="254" y="115"/>
                  </a:cubicBezTo>
                  <a:cubicBezTo>
                    <a:pt x="254" y="217"/>
                    <a:pt x="254" y="217"/>
                    <a:pt x="254" y="217"/>
                  </a:cubicBezTo>
                  <a:cubicBezTo>
                    <a:pt x="277" y="217"/>
                    <a:pt x="277" y="217"/>
                    <a:pt x="277" y="217"/>
                  </a:cubicBezTo>
                  <a:cubicBezTo>
                    <a:pt x="277" y="111"/>
                    <a:pt x="277" y="111"/>
                    <a:pt x="277" y="111"/>
                  </a:cubicBezTo>
                  <a:cubicBezTo>
                    <a:pt x="277" y="84"/>
                    <a:pt x="261" y="66"/>
                    <a:pt x="235" y="66"/>
                  </a:cubicBezTo>
                  <a:close/>
                  <a:moveTo>
                    <a:pt x="380" y="66"/>
                  </a:moveTo>
                  <a:cubicBezTo>
                    <a:pt x="342" y="66"/>
                    <a:pt x="319" y="99"/>
                    <a:pt x="319" y="145"/>
                  </a:cubicBezTo>
                  <a:cubicBezTo>
                    <a:pt x="319" y="191"/>
                    <a:pt x="343" y="220"/>
                    <a:pt x="384" y="220"/>
                  </a:cubicBezTo>
                  <a:cubicBezTo>
                    <a:pt x="404" y="220"/>
                    <a:pt x="420" y="213"/>
                    <a:pt x="434" y="202"/>
                  </a:cubicBezTo>
                  <a:cubicBezTo>
                    <a:pt x="424" y="188"/>
                    <a:pt x="424" y="188"/>
                    <a:pt x="424" y="188"/>
                  </a:cubicBezTo>
                  <a:cubicBezTo>
                    <a:pt x="411" y="197"/>
                    <a:pt x="400" y="201"/>
                    <a:pt x="385" y="201"/>
                  </a:cubicBezTo>
                  <a:cubicBezTo>
                    <a:pt x="363" y="201"/>
                    <a:pt x="346" y="187"/>
                    <a:pt x="344" y="151"/>
                  </a:cubicBezTo>
                  <a:cubicBezTo>
                    <a:pt x="439" y="151"/>
                    <a:pt x="439" y="151"/>
                    <a:pt x="439" y="151"/>
                  </a:cubicBezTo>
                  <a:cubicBezTo>
                    <a:pt x="439" y="148"/>
                    <a:pt x="440" y="144"/>
                    <a:pt x="440" y="139"/>
                  </a:cubicBezTo>
                  <a:cubicBezTo>
                    <a:pt x="440" y="94"/>
                    <a:pt x="419" y="66"/>
                    <a:pt x="380" y="66"/>
                  </a:cubicBezTo>
                  <a:close/>
                  <a:moveTo>
                    <a:pt x="416" y="134"/>
                  </a:moveTo>
                  <a:cubicBezTo>
                    <a:pt x="344" y="134"/>
                    <a:pt x="344" y="134"/>
                    <a:pt x="344" y="134"/>
                  </a:cubicBezTo>
                  <a:cubicBezTo>
                    <a:pt x="346" y="100"/>
                    <a:pt x="360" y="85"/>
                    <a:pt x="380" y="85"/>
                  </a:cubicBezTo>
                  <a:cubicBezTo>
                    <a:pt x="405" y="85"/>
                    <a:pt x="416" y="102"/>
                    <a:pt x="416" y="132"/>
                  </a:cubicBezTo>
                  <a:lnTo>
                    <a:pt x="416" y="134"/>
                  </a:lnTo>
                  <a:close/>
                  <a:moveTo>
                    <a:pt x="681" y="24"/>
                  </a:moveTo>
                  <a:cubicBezTo>
                    <a:pt x="640" y="167"/>
                    <a:pt x="640" y="167"/>
                    <a:pt x="640" y="167"/>
                  </a:cubicBezTo>
                  <a:cubicBezTo>
                    <a:pt x="598" y="24"/>
                    <a:pt x="598" y="24"/>
                    <a:pt x="598" y="24"/>
                  </a:cubicBezTo>
                  <a:cubicBezTo>
                    <a:pt x="565" y="24"/>
                    <a:pt x="565" y="24"/>
                    <a:pt x="565" y="24"/>
                  </a:cubicBezTo>
                  <a:cubicBezTo>
                    <a:pt x="549" y="217"/>
                    <a:pt x="549" y="217"/>
                    <a:pt x="549" y="217"/>
                  </a:cubicBezTo>
                  <a:cubicBezTo>
                    <a:pt x="572" y="217"/>
                    <a:pt x="572" y="217"/>
                    <a:pt x="572" y="217"/>
                  </a:cubicBezTo>
                  <a:cubicBezTo>
                    <a:pt x="578" y="130"/>
                    <a:pt x="578" y="130"/>
                    <a:pt x="578" y="130"/>
                  </a:cubicBezTo>
                  <a:cubicBezTo>
                    <a:pt x="581" y="102"/>
                    <a:pt x="583" y="71"/>
                    <a:pt x="583" y="49"/>
                  </a:cubicBezTo>
                  <a:cubicBezTo>
                    <a:pt x="628" y="195"/>
                    <a:pt x="628" y="195"/>
                    <a:pt x="628" y="195"/>
                  </a:cubicBezTo>
                  <a:cubicBezTo>
                    <a:pt x="651" y="195"/>
                    <a:pt x="651" y="195"/>
                    <a:pt x="651" y="195"/>
                  </a:cubicBezTo>
                  <a:cubicBezTo>
                    <a:pt x="694" y="49"/>
                    <a:pt x="694" y="49"/>
                    <a:pt x="694" y="49"/>
                  </a:cubicBezTo>
                  <a:cubicBezTo>
                    <a:pt x="695" y="65"/>
                    <a:pt x="697" y="98"/>
                    <a:pt x="700" y="129"/>
                  </a:cubicBezTo>
                  <a:cubicBezTo>
                    <a:pt x="707" y="217"/>
                    <a:pt x="707" y="217"/>
                    <a:pt x="707" y="217"/>
                  </a:cubicBezTo>
                  <a:cubicBezTo>
                    <a:pt x="730" y="217"/>
                    <a:pt x="730" y="217"/>
                    <a:pt x="730" y="217"/>
                  </a:cubicBezTo>
                  <a:cubicBezTo>
                    <a:pt x="714" y="24"/>
                    <a:pt x="714" y="24"/>
                    <a:pt x="714" y="24"/>
                  </a:cubicBezTo>
                  <a:lnTo>
                    <a:pt x="681" y="24"/>
                  </a:lnTo>
                  <a:close/>
                  <a:moveTo>
                    <a:pt x="780" y="217"/>
                  </a:moveTo>
                  <a:cubicBezTo>
                    <a:pt x="803" y="217"/>
                    <a:pt x="803" y="217"/>
                    <a:pt x="803" y="217"/>
                  </a:cubicBezTo>
                  <a:cubicBezTo>
                    <a:pt x="803" y="70"/>
                    <a:pt x="803" y="70"/>
                    <a:pt x="803" y="70"/>
                  </a:cubicBezTo>
                  <a:cubicBezTo>
                    <a:pt x="780" y="70"/>
                    <a:pt x="780" y="70"/>
                    <a:pt x="780" y="70"/>
                  </a:cubicBezTo>
                  <a:lnTo>
                    <a:pt x="780" y="217"/>
                  </a:lnTo>
                  <a:close/>
                  <a:moveTo>
                    <a:pt x="791" y="0"/>
                  </a:moveTo>
                  <a:cubicBezTo>
                    <a:pt x="782" y="0"/>
                    <a:pt x="775" y="7"/>
                    <a:pt x="775" y="17"/>
                  </a:cubicBezTo>
                  <a:cubicBezTo>
                    <a:pt x="775" y="26"/>
                    <a:pt x="782" y="33"/>
                    <a:pt x="791" y="33"/>
                  </a:cubicBezTo>
                  <a:cubicBezTo>
                    <a:pt x="801" y="33"/>
                    <a:pt x="808" y="26"/>
                    <a:pt x="808" y="17"/>
                  </a:cubicBezTo>
                  <a:cubicBezTo>
                    <a:pt x="808" y="7"/>
                    <a:pt x="801" y="0"/>
                    <a:pt x="791" y="0"/>
                  </a:cubicBezTo>
                  <a:close/>
                  <a:moveTo>
                    <a:pt x="926" y="66"/>
                  </a:moveTo>
                  <a:cubicBezTo>
                    <a:pt x="906" y="66"/>
                    <a:pt x="891" y="77"/>
                    <a:pt x="880" y="92"/>
                  </a:cubicBezTo>
                  <a:cubicBezTo>
                    <a:pt x="878" y="70"/>
                    <a:pt x="878" y="70"/>
                    <a:pt x="878" y="70"/>
                  </a:cubicBezTo>
                  <a:cubicBezTo>
                    <a:pt x="858" y="70"/>
                    <a:pt x="858" y="70"/>
                    <a:pt x="858" y="70"/>
                  </a:cubicBezTo>
                  <a:cubicBezTo>
                    <a:pt x="858" y="217"/>
                    <a:pt x="858" y="217"/>
                    <a:pt x="858" y="217"/>
                  </a:cubicBezTo>
                  <a:cubicBezTo>
                    <a:pt x="881" y="217"/>
                    <a:pt x="881" y="217"/>
                    <a:pt x="881" y="217"/>
                  </a:cubicBezTo>
                  <a:cubicBezTo>
                    <a:pt x="881" y="112"/>
                    <a:pt x="881" y="112"/>
                    <a:pt x="881" y="112"/>
                  </a:cubicBezTo>
                  <a:cubicBezTo>
                    <a:pt x="892" y="96"/>
                    <a:pt x="903" y="85"/>
                    <a:pt x="921" y="85"/>
                  </a:cubicBezTo>
                  <a:cubicBezTo>
                    <a:pt x="936" y="85"/>
                    <a:pt x="945" y="92"/>
                    <a:pt x="945" y="115"/>
                  </a:cubicBezTo>
                  <a:cubicBezTo>
                    <a:pt x="945" y="217"/>
                    <a:pt x="945" y="217"/>
                    <a:pt x="945" y="217"/>
                  </a:cubicBezTo>
                  <a:cubicBezTo>
                    <a:pt x="969" y="217"/>
                    <a:pt x="969" y="217"/>
                    <a:pt x="969" y="217"/>
                  </a:cubicBezTo>
                  <a:cubicBezTo>
                    <a:pt x="969" y="111"/>
                    <a:pt x="969" y="111"/>
                    <a:pt x="969" y="111"/>
                  </a:cubicBezTo>
                  <a:cubicBezTo>
                    <a:pt x="969" y="83"/>
                    <a:pt x="953" y="66"/>
                    <a:pt x="926" y="66"/>
                  </a:cubicBezTo>
                  <a:close/>
                  <a:moveTo>
                    <a:pt x="1110" y="85"/>
                  </a:moveTo>
                  <a:cubicBezTo>
                    <a:pt x="1101" y="75"/>
                    <a:pt x="1088" y="66"/>
                    <a:pt x="1070" y="66"/>
                  </a:cubicBezTo>
                  <a:cubicBezTo>
                    <a:pt x="1034" y="66"/>
                    <a:pt x="1012" y="99"/>
                    <a:pt x="1012" y="144"/>
                  </a:cubicBezTo>
                  <a:cubicBezTo>
                    <a:pt x="1012" y="190"/>
                    <a:pt x="1032" y="220"/>
                    <a:pt x="1068" y="220"/>
                  </a:cubicBezTo>
                  <a:cubicBezTo>
                    <a:pt x="1086" y="220"/>
                    <a:pt x="1101" y="211"/>
                    <a:pt x="1110" y="196"/>
                  </a:cubicBezTo>
                  <a:cubicBezTo>
                    <a:pt x="1113" y="217"/>
                    <a:pt x="1113" y="217"/>
                    <a:pt x="1113" y="217"/>
                  </a:cubicBezTo>
                  <a:cubicBezTo>
                    <a:pt x="1133" y="217"/>
                    <a:pt x="1133" y="217"/>
                    <a:pt x="1133" y="217"/>
                  </a:cubicBezTo>
                  <a:cubicBezTo>
                    <a:pt x="1133" y="10"/>
                    <a:pt x="1133" y="10"/>
                    <a:pt x="1133" y="10"/>
                  </a:cubicBezTo>
                  <a:cubicBezTo>
                    <a:pt x="1110" y="8"/>
                    <a:pt x="1110" y="8"/>
                    <a:pt x="1110" y="8"/>
                  </a:cubicBezTo>
                  <a:lnTo>
                    <a:pt x="1110" y="85"/>
                  </a:lnTo>
                  <a:close/>
                  <a:moveTo>
                    <a:pt x="1110" y="178"/>
                  </a:moveTo>
                  <a:cubicBezTo>
                    <a:pt x="1100" y="193"/>
                    <a:pt x="1090" y="202"/>
                    <a:pt x="1072" y="202"/>
                  </a:cubicBezTo>
                  <a:cubicBezTo>
                    <a:pt x="1050" y="202"/>
                    <a:pt x="1037" y="183"/>
                    <a:pt x="1037" y="144"/>
                  </a:cubicBezTo>
                  <a:cubicBezTo>
                    <a:pt x="1037" y="104"/>
                    <a:pt x="1052" y="85"/>
                    <a:pt x="1075" y="85"/>
                  </a:cubicBezTo>
                  <a:cubicBezTo>
                    <a:pt x="1090" y="85"/>
                    <a:pt x="1101" y="93"/>
                    <a:pt x="1110" y="105"/>
                  </a:cubicBezTo>
                  <a:lnTo>
                    <a:pt x="1110" y="178"/>
                  </a:lnTo>
                  <a:close/>
                  <a:moveTo>
                    <a:pt x="1196" y="49"/>
                  </a:moveTo>
                  <a:cubicBezTo>
                    <a:pt x="1196" y="70"/>
                    <a:pt x="1196" y="70"/>
                    <a:pt x="1196" y="70"/>
                  </a:cubicBezTo>
                  <a:cubicBezTo>
                    <a:pt x="1170" y="70"/>
                    <a:pt x="1170" y="70"/>
                    <a:pt x="1170" y="70"/>
                  </a:cubicBezTo>
                  <a:cubicBezTo>
                    <a:pt x="1170" y="88"/>
                    <a:pt x="1170" y="88"/>
                    <a:pt x="1170" y="88"/>
                  </a:cubicBezTo>
                  <a:cubicBezTo>
                    <a:pt x="1196" y="88"/>
                    <a:pt x="1196" y="88"/>
                    <a:pt x="1196" y="88"/>
                  </a:cubicBezTo>
                  <a:cubicBezTo>
                    <a:pt x="1196" y="217"/>
                    <a:pt x="1196" y="217"/>
                    <a:pt x="1196" y="217"/>
                  </a:cubicBezTo>
                  <a:cubicBezTo>
                    <a:pt x="1220" y="217"/>
                    <a:pt x="1220" y="217"/>
                    <a:pt x="1220" y="217"/>
                  </a:cubicBezTo>
                  <a:cubicBezTo>
                    <a:pt x="1220" y="88"/>
                    <a:pt x="1220" y="88"/>
                    <a:pt x="1220" y="88"/>
                  </a:cubicBezTo>
                  <a:cubicBezTo>
                    <a:pt x="1253" y="88"/>
                    <a:pt x="1253" y="88"/>
                    <a:pt x="1253" y="88"/>
                  </a:cubicBezTo>
                  <a:cubicBezTo>
                    <a:pt x="1256" y="70"/>
                    <a:pt x="1256" y="70"/>
                    <a:pt x="1256" y="70"/>
                  </a:cubicBezTo>
                  <a:cubicBezTo>
                    <a:pt x="1220" y="70"/>
                    <a:pt x="1220" y="70"/>
                    <a:pt x="1220" y="70"/>
                  </a:cubicBezTo>
                  <a:cubicBezTo>
                    <a:pt x="1220" y="48"/>
                    <a:pt x="1220" y="48"/>
                    <a:pt x="1220" y="48"/>
                  </a:cubicBezTo>
                  <a:cubicBezTo>
                    <a:pt x="1220" y="34"/>
                    <a:pt x="1226" y="27"/>
                    <a:pt x="1242" y="27"/>
                  </a:cubicBezTo>
                  <a:cubicBezTo>
                    <a:pt x="1250" y="27"/>
                    <a:pt x="1259" y="28"/>
                    <a:pt x="1268" y="32"/>
                  </a:cubicBezTo>
                  <a:cubicBezTo>
                    <a:pt x="1276" y="15"/>
                    <a:pt x="1276" y="15"/>
                    <a:pt x="1276" y="15"/>
                  </a:cubicBezTo>
                  <a:cubicBezTo>
                    <a:pt x="1264" y="10"/>
                    <a:pt x="1254" y="8"/>
                    <a:pt x="1241" y="8"/>
                  </a:cubicBezTo>
                  <a:cubicBezTo>
                    <a:pt x="1212" y="8"/>
                    <a:pt x="1196" y="24"/>
                    <a:pt x="1196" y="49"/>
                  </a:cubicBezTo>
                  <a:close/>
                  <a:moveTo>
                    <a:pt x="1377" y="175"/>
                  </a:moveTo>
                  <a:cubicBezTo>
                    <a:pt x="1368" y="191"/>
                    <a:pt x="1355" y="202"/>
                    <a:pt x="1338" y="202"/>
                  </a:cubicBezTo>
                  <a:cubicBezTo>
                    <a:pt x="1322" y="202"/>
                    <a:pt x="1314" y="194"/>
                    <a:pt x="1314" y="173"/>
                  </a:cubicBezTo>
                  <a:cubicBezTo>
                    <a:pt x="1314" y="70"/>
                    <a:pt x="1314" y="70"/>
                    <a:pt x="1314" y="70"/>
                  </a:cubicBezTo>
                  <a:cubicBezTo>
                    <a:pt x="1291" y="70"/>
                    <a:pt x="1291" y="70"/>
                    <a:pt x="1291" y="70"/>
                  </a:cubicBezTo>
                  <a:cubicBezTo>
                    <a:pt x="1291" y="175"/>
                    <a:pt x="1291" y="175"/>
                    <a:pt x="1291" y="175"/>
                  </a:cubicBezTo>
                  <a:cubicBezTo>
                    <a:pt x="1291" y="204"/>
                    <a:pt x="1306" y="220"/>
                    <a:pt x="1332" y="220"/>
                  </a:cubicBezTo>
                  <a:cubicBezTo>
                    <a:pt x="1353" y="220"/>
                    <a:pt x="1367" y="211"/>
                    <a:pt x="1378" y="193"/>
                  </a:cubicBezTo>
                  <a:cubicBezTo>
                    <a:pt x="1380" y="217"/>
                    <a:pt x="1380" y="217"/>
                    <a:pt x="1380" y="217"/>
                  </a:cubicBezTo>
                  <a:cubicBezTo>
                    <a:pt x="1400" y="217"/>
                    <a:pt x="1400" y="217"/>
                    <a:pt x="1400" y="217"/>
                  </a:cubicBezTo>
                  <a:cubicBezTo>
                    <a:pt x="1400" y="70"/>
                    <a:pt x="1400" y="70"/>
                    <a:pt x="1400" y="70"/>
                  </a:cubicBezTo>
                  <a:cubicBezTo>
                    <a:pt x="1377" y="70"/>
                    <a:pt x="1377" y="70"/>
                    <a:pt x="1377" y="70"/>
                  </a:cubicBezTo>
                  <a:lnTo>
                    <a:pt x="1377" y="175"/>
                  </a:lnTo>
                  <a:close/>
                  <a:moveTo>
                    <a:pt x="1487" y="201"/>
                  </a:moveTo>
                  <a:cubicBezTo>
                    <a:pt x="1480" y="201"/>
                    <a:pt x="1477" y="197"/>
                    <a:pt x="1477" y="188"/>
                  </a:cubicBezTo>
                  <a:cubicBezTo>
                    <a:pt x="1477" y="8"/>
                    <a:pt x="1477" y="8"/>
                    <a:pt x="1477" y="8"/>
                  </a:cubicBezTo>
                  <a:cubicBezTo>
                    <a:pt x="1453" y="10"/>
                    <a:pt x="1453" y="10"/>
                    <a:pt x="1453" y="10"/>
                  </a:cubicBezTo>
                  <a:cubicBezTo>
                    <a:pt x="1453" y="189"/>
                    <a:pt x="1453" y="189"/>
                    <a:pt x="1453" y="189"/>
                  </a:cubicBezTo>
                  <a:cubicBezTo>
                    <a:pt x="1453" y="209"/>
                    <a:pt x="1465" y="220"/>
                    <a:pt x="1483" y="220"/>
                  </a:cubicBezTo>
                  <a:cubicBezTo>
                    <a:pt x="1490" y="220"/>
                    <a:pt x="1497" y="218"/>
                    <a:pt x="1502" y="216"/>
                  </a:cubicBezTo>
                  <a:cubicBezTo>
                    <a:pt x="1496" y="199"/>
                    <a:pt x="1496" y="199"/>
                    <a:pt x="1496" y="199"/>
                  </a:cubicBezTo>
                  <a:cubicBezTo>
                    <a:pt x="1493" y="200"/>
                    <a:pt x="1490" y="201"/>
                    <a:pt x="1487" y="201"/>
                  </a:cubicBezTo>
                  <a:close/>
                  <a:moveTo>
                    <a:pt x="1613" y="217"/>
                  </a:moveTo>
                  <a:cubicBezTo>
                    <a:pt x="1637" y="217"/>
                    <a:pt x="1637" y="217"/>
                    <a:pt x="1637" y="217"/>
                  </a:cubicBezTo>
                  <a:cubicBezTo>
                    <a:pt x="1637" y="24"/>
                    <a:pt x="1637" y="24"/>
                    <a:pt x="1637" y="24"/>
                  </a:cubicBezTo>
                  <a:cubicBezTo>
                    <a:pt x="1613" y="24"/>
                    <a:pt x="1613" y="24"/>
                    <a:pt x="1613" y="24"/>
                  </a:cubicBezTo>
                  <a:lnTo>
                    <a:pt x="1613" y="217"/>
                  </a:lnTo>
                  <a:close/>
                  <a:moveTo>
                    <a:pt x="1670" y="45"/>
                  </a:moveTo>
                  <a:cubicBezTo>
                    <a:pt x="1725" y="45"/>
                    <a:pt x="1725" y="45"/>
                    <a:pt x="1725" y="45"/>
                  </a:cubicBezTo>
                  <a:cubicBezTo>
                    <a:pt x="1725" y="217"/>
                    <a:pt x="1725" y="217"/>
                    <a:pt x="1725" y="217"/>
                  </a:cubicBezTo>
                  <a:cubicBezTo>
                    <a:pt x="1749" y="217"/>
                    <a:pt x="1749" y="217"/>
                    <a:pt x="1749" y="217"/>
                  </a:cubicBezTo>
                  <a:cubicBezTo>
                    <a:pt x="1749" y="45"/>
                    <a:pt x="1749" y="45"/>
                    <a:pt x="1749" y="45"/>
                  </a:cubicBezTo>
                  <a:cubicBezTo>
                    <a:pt x="1803" y="45"/>
                    <a:pt x="1803" y="45"/>
                    <a:pt x="1803" y="45"/>
                  </a:cubicBezTo>
                  <a:cubicBezTo>
                    <a:pt x="1806" y="24"/>
                    <a:pt x="1806" y="24"/>
                    <a:pt x="1806" y="24"/>
                  </a:cubicBezTo>
                  <a:cubicBezTo>
                    <a:pt x="1670" y="24"/>
                    <a:pt x="1670" y="24"/>
                    <a:pt x="1670" y="24"/>
                  </a:cubicBezTo>
                  <a:lnTo>
                    <a:pt x="1670" y="45"/>
                  </a:lnTo>
                  <a:close/>
                  <a:moveTo>
                    <a:pt x="1981" y="200"/>
                  </a:moveTo>
                  <a:cubicBezTo>
                    <a:pt x="1950" y="200"/>
                    <a:pt x="1926" y="177"/>
                    <a:pt x="1926" y="121"/>
                  </a:cubicBezTo>
                  <a:cubicBezTo>
                    <a:pt x="1926" y="62"/>
                    <a:pt x="1951" y="41"/>
                    <a:pt x="1981" y="41"/>
                  </a:cubicBezTo>
                  <a:cubicBezTo>
                    <a:pt x="1995" y="41"/>
                    <a:pt x="2006" y="46"/>
                    <a:pt x="2019" y="55"/>
                  </a:cubicBezTo>
                  <a:cubicBezTo>
                    <a:pt x="2032" y="40"/>
                    <a:pt x="2032" y="40"/>
                    <a:pt x="2032" y="40"/>
                  </a:cubicBezTo>
                  <a:cubicBezTo>
                    <a:pt x="2017" y="28"/>
                    <a:pt x="2003" y="21"/>
                    <a:pt x="1980" y="21"/>
                  </a:cubicBezTo>
                  <a:cubicBezTo>
                    <a:pt x="1936" y="21"/>
                    <a:pt x="1900" y="55"/>
                    <a:pt x="1900" y="121"/>
                  </a:cubicBezTo>
                  <a:cubicBezTo>
                    <a:pt x="1900" y="185"/>
                    <a:pt x="1934" y="220"/>
                    <a:pt x="1980" y="220"/>
                  </a:cubicBezTo>
                  <a:cubicBezTo>
                    <a:pt x="2005" y="220"/>
                    <a:pt x="2023" y="210"/>
                    <a:pt x="2034" y="199"/>
                  </a:cubicBezTo>
                  <a:cubicBezTo>
                    <a:pt x="2022" y="183"/>
                    <a:pt x="2022" y="183"/>
                    <a:pt x="2022" y="183"/>
                  </a:cubicBezTo>
                  <a:cubicBezTo>
                    <a:pt x="2011" y="192"/>
                    <a:pt x="1999" y="200"/>
                    <a:pt x="1981" y="200"/>
                  </a:cubicBezTo>
                  <a:close/>
                  <a:moveTo>
                    <a:pt x="2119" y="66"/>
                  </a:moveTo>
                  <a:cubicBezTo>
                    <a:pt x="2077" y="66"/>
                    <a:pt x="2054" y="97"/>
                    <a:pt x="2054" y="144"/>
                  </a:cubicBezTo>
                  <a:cubicBezTo>
                    <a:pt x="2054" y="190"/>
                    <a:pt x="2077" y="220"/>
                    <a:pt x="2118" y="220"/>
                  </a:cubicBezTo>
                  <a:cubicBezTo>
                    <a:pt x="2159" y="220"/>
                    <a:pt x="2183" y="189"/>
                    <a:pt x="2183" y="143"/>
                  </a:cubicBezTo>
                  <a:cubicBezTo>
                    <a:pt x="2183" y="96"/>
                    <a:pt x="2160" y="66"/>
                    <a:pt x="2119" y="66"/>
                  </a:cubicBezTo>
                  <a:close/>
                  <a:moveTo>
                    <a:pt x="2118" y="201"/>
                  </a:moveTo>
                  <a:cubicBezTo>
                    <a:pt x="2093" y="201"/>
                    <a:pt x="2079" y="183"/>
                    <a:pt x="2079" y="144"/>
                  </a:cubicBezTo>
                  <a:cubicBezTo>
                    <a:pt x="2079" y="104"/>
                    <a:pt x="2093" y="85"/>
                    <a:pt x="2119" y="85"/>
                  </a:cubicBezTo>
                  <a:cubicBezTo>
                    <a:pt x="2144" y="85"/>
                    <a:pt x="2158" y="104"/>
                    <a:pt x="2158" y="143"/>
                  </a:cubicBezTo>
                  <a:cubicBezTo>
                    <a:pt x="2158" y="183"/>
                    <a:pt x="2144" y="201"/>
                    <a:pt x="2118" y="201"/>
                  </a:cubicBezTo>
                  <a:close/>
                  <a:moveTo>
                    <a:pt x="2374" y="66"/>
                  </a:moveTo>
                  <a:cubicBezTo>
                    <a:pt x="2354" y="66"/>
                    <a:pt x="2340" y="77"/>
                    <a:pt x="2329" y="94"/>
                  </a:cubicBezTo>
                  <a:cubicBezTo>
                    <a:pt x="2324" y="76"/>
                    <a:pt x="2311" y="66"/>
                    <a:pt x="2292" y="66"/>
                  </a:cubicBezTo>
                  <a:cubicBezTo>
                    <a:pt x="2273" y="66"/>
                    <a:pt x="2259" y="77"/>
                    <a:pt x="2249" y="92"/>
                  </a:cubicBezTo>
                  <a:cubicBezTo>
                    <a:pt x="2247" y="70"/>
                    <a:pt x="2247" y="70"/>
                    <a:pt x="2247" y="70"/>
                  </a:cubicBezTo>
                  <a:cubicBezTo>
                    <a:pt x="2227" y="70"/>
                    <a:pt x="2227" y="70"/>
                    <a:pt x="2227" y="70"/>
                  </a:cubicBezTo>
                  <a:cubicBezTo>
                    <a:pt x="2227" y="217"/>
                    <a:pt x="2227" y="217"/>
                    <a:pt x="2227" y="217"/>
                  </a:cubicBezTo>
                  <a:cubicBezTo>
                    <a:pt x="2251" y="217"/>
                    <a:pt x="2251" y="217"/>
                    <a:pt x="2251" y="217"/>
                  </a:cubicBezTo>
                  <a:cubicBezTo>
                    <a:pt x="2251" y="112"/>
                    <a:pt x="2251" y="112"/>
                    <a:pt x="2251" y="112"/>
                  </a:cubicBezTo>
                  <a:cubicBezTo>
                    <a:pt x="2261" y="96"/>
                    <a:pt x="2271" y="85"/>
                    <a:pt x="2287" y="85"/>
                  </a:cubicBezTo>
                  <a:cubicBezTo>
                    <a:pt x="2299" y="85"/>
                    <a:pt x="2308" y="92"/>
                    <a:pt x="2308" y="115"/>
                  </a:cubicBezTo>
                  <a:cubicBezTo>
                    <a:pt x="2308" y="217"/>
                    <a:pt x="2308" y="217"/>
                    <a:pt x="2308" y="217"/>
                  </a:cubicBezTo>
                  <a:cubicBezTo>
                    <a:pt x="2332" y="217"/>
                    <a:pt x="2332" y="217"/>
                    <a:pt x="2332" y="217"/>
                  </a:cubicBezTo>
                  <a:cubicBezTo>
                    <a:pt x="2332" y="112"/>
                    <a:pt x="2332" y="112"/>
                    <a:pt x="2332" y="112"/>
                  </a:cubicBezTo>
                  <a:cubicBezTo>
                    <a:pt x="2342" y="96"/>
                    <a:pt x="2352" y="85"/>
                    <a:pt x="2368" y="85"/>
                  </a:cubicBezTo>
                  <a:cubicBezTo>
                    <a:pt x="2380" y="85"/>
                    <a:pt x="2390" y="92"/>
                    <a:pt x="2390" y="115"/>
                  </a:cubicBezTo>
                  <a:cubicBezTo>
                    <a:pt x="2390" y="217"/>
                    <a:pt x="2390" y="217"/>
                    <a:pt x="2390" y="217"/>
                  </a:cubicBezTo>
                  <a:cubicBezTo>
                    <a:pt x="2413" y="217"/>
                    <a:pt x="2413" y="217"/>
                    <a:pt x="2413" y="217"/>
                  </a:cubicBezTo>
                  <a:cubicBezTo>
                    <a:pt x="2413" y="111"/>
                    <a:pt x="2413" y="111"/>
                    <a:pt x="2413" y="111"/>
                  </a:cubicBezTo>
                  <a:cubicBezTo>
                    <a:pt x="2413" y="84"/>
                    <a:pt x="2398" y="66"/>
                    <a:pt x="2374" y="66"/>
                  </a:cubicBezTo>
                  <a:close/>
                  <a:moveTo>
                    <a:pt x="2532" y="66"/>
                  </a:moveTo>
                  <a:cubicBezTo>
                    <a:pt x="2515" y="66"/>
                    <a:pt x="2499" y="75"/>
                    <a:pt x="2489" y="90"/>
                  </a:cubicBezTo>
                  <a:cubicBezTo>
                    <a:pt x="2487" y="70"/>
                    <a:pt x="2487" y="70"/>
                    <a:pt x="2487" y="70"/>
                  </a:cubicBezTo>
                  <a:cubicBezTo>
                    <a:pt x="2467" y="70"/>
                    <a:pt x="2467" y="70"/>
                    <a:pt x="2467" y="70"/>
                  </a:cubicBezTo>
                  <a:cubicBezTo>
                    <a:pt x="2467" y="276"/>
                    <a:pt x="2467" y="276"/>
                    <a:pt x="2467" y="276"/>
                  </a:cubicBezTo>
                  <a:cubicBezTo>
                    <a:pt x="2490" y="273"/>
                    <a:pt x="2490" y="273"/>
                    <a:pt x="2490" y="273"/>
                  </a:cubicBezTo>
                  <a:cubicBezTo>
                    <a:pt x="2490" y="203"/>
                    <a:pt x="2490" y="203"/>
                    <a:pt x="2490" y="203"/>
                  </a:cubicBezTo>
                  <a:cubicBezTo>
                    <a:pt x="2499" y="214"/>
                    <a:pt x="2513" y="220"/>
                    <a:pt x="2529" y="220"/>
                  </a:cubicBezTo>
                  <a:cubicBezTo>
                    <a:pt x="2567" y="220"/>
                    <a:pt x="2587" y="188"/>
                    <a:pt x="2587" y="143"/>
                  </a:cubicBezTo>
                  <a:cubicBezTo>
                    <a:pt x="2587" y="96"/>
                    <a:pt x="2571" y="66"/>
                    <a:pt x="2532" y="66"/>
                  </a:cubicBezTo>
                  <a:close/>
                  <a:moveTo>
                    <a:pt x="2524" y="201"/>
                  </a:moveTo>
                  <a:cubicBezTo>
                    <a:pt x="2510" y="201"/>
                    <a:pt x="2498" y="194"/>
                    <a:pt x="2490" y="182"/>
                  </a:cubicBezTo>
                  <a:cubicBezTo>
                    <a:pt x="2490" y="109"/>
                    <a:pt x="2490" y="109"/>
                    <a:pt x="2490" y="109"/>
                  </a:cubicBezTo>
                  <a:cubicBezTo>
                    <a:pt x="2498" y="97"/>
                    <a:pt x="2511" y="85"/>
                    <a:pt x="2527" y="85"/>
                  </a:cubicBezTo>
                  <a:cubicBezTo>
                    <a:pt x="2550" y="85"/>
                    <a:pt x="2562" y="104"/>
                    <a:pt x="2562" y="143"/>
                  </a:cubicBezTo>
                  <a:cubicBezTo>
                    <a:pt x="2562" y="183"/>
                    <a:pt x="2548" y="201"/>
                    <a:pt x="2524" y="201"/>
                  </a:cubicBezTo>
                  <a:close/>
                  <a:moveTo>
                    <a:pt x="2729" y="183"/>
                  </a:moveTo>
                  <a:cubicBezTo>
                    <a:pt x="2729" y="115"/>
                    <a:pt x="2729" y="115"/>
                    <a:pt x="2729" y="115"/>
                  </a:cubicBezTo>
                  <a:cubicBezTo>
                    <a:pt x="2729" y="84"/>
                    <a:pt x="2713" y="66"/>
                    <a:pt x="2679" y="66"/>
                  </a:cubicBezTo>
                  <a:cubicBezTo>
                    <a:pt x="2662" y="66"/>
                    <a:pt x="2646" y="70"/>
                    <a:pt x="2629" y="76"/>
                  </a:cubicBezTo>
                  <a:cubicBezTo>
                    <a:pt x="2635" y="94"/>
                    <a:pt x="2635" y="94"/>
                    <a:pt x="2635" y="94"/>
                  </a:cubicBezTo>
                  <a:cubicBezTo>
                    <a:pt x="2650" y="88"/>
                    <a:pt x="2663" y="86"/>
                    <a:pt x="2674" y="86"/>
                  </a:cubicBezTo>
                  <a:cubicBezTo>
                    <a:pt x="2696" y="86"/>
                    <a:pt x="2706" y="94"/>
                    <a:pt x="2706" y="116"/>
                  </a:cubicBezTo>
                  <a:cubicBezTo>
                    <a:pt x="2706" y="127"/>
                    <a:pt x="2706" y="127"/>
                    <a:pt x="2706" y="127"/>
                  </a:cubicBezTo>
                  <a:cubicBezTo>
                    <a:pt x="2682" y="127"/>
                    <a:pt x="2682" y="127"/>
                    <a:pt x="2682" y="127"/>
                  </a:cubicBezTo>
                  <a:cubicBezTo>
                    <a:pt x="2642" y="127"/>
                    <a:pt x="2618" y="144"/>
                    <a:pt x="2618" y="176"/>
                  </a:cubicBezTo>
                  <a:cubicBezTo>
                    <a:pt x="2618" y="202"/>
                    <a:pt x="2635" y="220"/>
                    <a:pt x="2665" y="220"/>
                  </a:cubicBezTo>
                  <a:cubicBezTo>
                    <a:pt x="2683" y="220"/>
                    <a:pt x="2699" y="213"/>
                    <a:pt x="2709" y="198"/>
                  </a:cubicBezTo>
                  <a:cubicBezTo>
                    <a:pt x="2713" y="212"/>
                    <a:pt x="2722" y="218"/>
                    <a:pt x="2736" y="220"/>
                  </a:cubicBezTo>
                  <a:cubicBezTo>
                    <a:pt x="2742" y="204"/>
                    <a:pt x="2742" y="204"/>
                    <a:pt x="2742" y="204"/>
                  </a:cubicBezTo>
                  <a:cubicBezTo>
                    <a:pt x="2734" y="201"/>
                    <a:pt x="2729" y="197"/>
                    <a:pt x="2729" y="183"/>
                  </a:cubicBezTo>
                  <a:close/>
                  <a:moveTo>
                    <a:pt x="2706" y="179"/>
                  </a:moveTo>
                  <a:cubicBezTo>
                    <a:pt x="2697" y="194"/>
                    <a:pt x="2686" y="202"/>
                    <a:pt x="2670" y="202"/>
                  </a:cubicBezTo>
                  <a:cubicBezTo>
                    <a:pt x="2652" y="202"/>
                    <a:pt x="2643" y="193"/>
                    <a:pt x="2643" y="175"/>
                  </a:cubicBezTo>
                  <a:cubicBezTo>
                    <a:pt x="2643" y="154"/>
                    <a:pt x="2658" y="143"/>
                    <a:pt x="2685" y="143"/>
                  </a:cubicBezTo>
                  <a:cubicBezTo>
                    <a:pt x="2706" y="143"/>
                    <a:pt x="2706" y="143"/>
                    <a:pt x="2706" y="143"/>
                  </a:cubicBezTo>
                  <a:lnTo>
                    <a:pt x="2706" y="179"/>
                  </a:lnTo>
                  <a:close/>
                  <a:moveTo>
                    <a:pt x="2852" y="66"/>
                  </a:moveTo>
                  <a:cubicBezTo>
                    <a:pt x="2832" y="66"/>
                    <a:pt x="2816" y="77"/>
                    <a:pt x="2806" y="92"/>
                  </a:cubicBezTo>
                  <a:cubicBezTo>
                    <a:pt x="2804" y="70"/>
                    <a:pt x="2804" y="70"/>
                    <a:pt x="2804" y="70"/>
                  </a:cubicBezTo>
                  <a:cubicBezTo>
                    <a:pt x="2784" y="70"/>
                    <a:pt x="2784" y="70"/>
                    <a:pt x="2784" y="70"/>
                  </a:cubicBezTo>
                  <a:cubicBezTo>
                    <a:pt x="2784" y="217"/>
                    <a:pt x="2784" y="217"/>
                    <a:pt x="2784" y="217"/>
                  </a:cubicBezTo>
                  <a:cubicBezTo>
                    <a:pt x="2807" y="217"/>
                    <a:pt x="2807" y="217"/>
                    <a:pt x="2807" y="217"/>
                  </a:cubicBezTo>
                  <a:cubicBezTo>
                    <a:pt x="2807" y="112"/>
                    <a:pt x="2807" y="112"/>
                    <a:pt x="2807" y="112"/>
                  </a:cubicBezTo>
                  <a:cubicBezTo>
                    <a:pt x="2817" y="96"/>
                    <a:pt x="2829" y="85"/>
                    <a:pt x="2846" y="85"/>
                  </a:cubicBezTo>
                  <a:cubicBezTo>
                    <a:pt x="2862" y="85"/>
                    <a:pt x="2871" y="92"/>
                    <a:pt x="2871" y="115"/>
                  </a:cubicBezTo>
                  <a:cubicBezTo>
                    <a:pt x="2871" y="217"/>
                    <a:pt x="2871" y="217"/>
                    <a:pt x="2871" y="217"/>
                  </a:cubicBezTo>
                  <a:cubicBezTo>
                    <a:pt x="2894" y="217"/>
                    <a:pt x="2894" y="217"/>
                    <a:pt x="2894" y="217"/>
                  </a:cubicBezTo>
                  <a:cubicBezTo>
                    <a:pt x="2894" y="111"/>
                    <a:pt x="2894" y="111"/>
                    <a:pt x="2894" y="111"/>
                  </a:cubicBezTo>
                  <a:cubicBezTo>
                    <a:pt x="2894" y="83"/>
                    <a:pt x="2879" y="66"/>
                    <a:pt x="2852" y="66"/>
                  </a:cubicBezTo>
                  <a:close/>
                  <a:moveTo>
                    <a:pt x="3026" y="70"/>
                  </a:moveTo>
                  <a:cubicBezTo>
                    <a:pt x="2986" y="200"/>
                    <a:pt x="2986" y="200"/>
                    <a:pt x="2986" y="200"/>
                  </a:cubicBezTo>
                  <a:cubicBezTo>
                    <a:pt x="2945" y="70"/>
                    <a:pt x="2945" y="70"/>
                    <a:pt x="2945" y="70"/>
                  </a:cubicBezTo>
                  <a:cubicBezTo>
                    <a:pt x="2920" y="70"/>
                    <a:pt x="2920" y="70"/>
                    <a:pt x="2920" y="70"/>
                  </a:cubicBezTo>
                  <a:cubicBezTo>
                    <a:pt x="2970" y="217"/>
                    <a:pt x="2970" y="217"/>
                    <a:pt x="2970" y="217"/>
                  </a:cubicBezTo>
                  <a:cubicBezTo>
                    <a:pt x="2978" y="217"/>
                    <a:pt x="2978" y="217"/>
                    <a:pt x="2978" y="217"/>
                  </a:cubicBezTo>
                  <a:cubicBezTo>
                    <a:pt x="2970" y="240"/>
                    <a:pt x="2961" y="252"/>
                    <a:pt x="2931" y="258"/>
                  </a:cubicBezTo>
                  <a:cubicBezTo>
                    <a:pt x="2934" y="276"/>
                    <a:pt x="2934" y="276"/>
                    <a:pt x="2934" y="276"/>
                  </a:cubicBezTo>
                  <a:cubicBezTo>
                    <a:pt x="2974" y="271"/>
                    <a:pt x="2990" y="249"/>
                    <a:pt x="3001" y="218"/>
                  </a:cubicBezTo>
                  <a:cubicBezTo>
                    <a:pt x="3050" y="70"/>
                    <a:pt x="3050" y="70"/>
                    <a:pt x="3050" y="70"/>
                  </a:cubicBezTo>
                  <a:lnTo>
                    <a:pt x="3026" y="70"/>
                  </a:lnTo>
                  <a:close/>
                </a:path>
              </a:pathLst>
            </a:custGeom>
            <a:solidFill>
              <a:srgbClr val="36A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6"/>
            <p:cNvSpPr>
              <a:spLocks noChangeArrowheads="1"/>
            </p:cNvSpPr>
            <p:nvPr/>
          </p:nvSpPr>
          <p:spPr bwMode="auto">
            <a:xfrm>
              <a:off x="-1360" y="894"/>
              <a:ext cx="2976" cy="2979"/>
            </a:xfrm>
            <a:prstGeom prst="rect">
              <a:avLst/>
            </a:prstGeom>
            <a:solidFill>
              <a:srgbClr val="FE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7"/>
            <p:cNvSpPr>
              <a:spLocks noEditPoints="1"/>
            </p:cNvSpPr>
            <p:nvPr/>
          </p:nvSpPr>
          <p:spPr bwMode="auto">
            <a:xfrm>
              <a:off x="-1682" y="309"/>
              <a:ext cx="3617" cy="3564"/>
            </a:xfrm>
            <a:custGeom>
              <a:avLst/>
              <a:gdLst>
                <a:gd name="T0" fmla="*/ 1510 w 1530"/>
                <a:gd name="T1" fmla="*/ 620 h 1506"/>
                <a:gd name="T2" fmla="*/ 1255 w 1530"/>
                <a:gd name="T3" fmla="*/ 688 h 1506"/>
                <a:gd name="T4" fmla="*/ 765 w 1530"/>
                <a:gd name="T5" fmla="*/ 1056 h 1506"/>
                <a:gd name="T6" fmla="*/ 275 w 1530"/>
                <a:gd name="T7" fmla="*/ 688 h 1506"/>
                <a:gd name="T8" fmla="*/ 20 w 1530"/>
                <a:gd name="T9" fmla="*/ 620 h 1506"/>
                <a:gd name="T10" fmla="*/ 0 w 1530"/>
                <a:gd name="T11" fmla="*/ 755 h 1506"/>
                <a:gd name="T12" fmla="*/ 136 w 1530"/>
                <a:gd name="T13" fmla="*/ 791 h 1506"/>
                <a:gd name="T14" fmla="*/ 561 w 1530"/>
                <a:gd name="T15" fmla="*/ 1207 h 1506"/>
                <a:gd name="T16" fmla="*/ 465 w 1530"/>
                <a:gd name="T17" fmla="*/ 1506 h 1506"/>
                <a:gd name="T18" fmla="*/ 1065 w 1530"/>
                <a:gd name="T19" fmla="*/ 1506 h 1506"/>
                <a:gd name="T20" fmla="*/ 969 w 1530"/>
                <a:gd name="T21" fmla="*/ 1207 h 1506"/>
                <a:gd name="T22" fmla="*/ 1394 w 1530"/>
                <a:gd name="T23" fmla="*/ 791 h 1506"/>
                <a:gd name="T24" fmla="*/ 1530 w 1530"/>
                <a:gd name="T25" fmla="*/ 755 h 1506"/>
                <a:gd name="T26" fmla="*/ 1510 w 1530"/>
                <a:gd name="T27" fmla="*/ 620 h 1506"/>
                <a:gd name="T28" fmla="*/ 765 w 1530"/>
                <a:gd name="T29" fmla="*/ 943 h 1506"/>
                <a:gd name="T30" fmla="*/ 1009 w 1530"/>
                <a:gd name="T31" fmla="*/ 699 h 1506"/>
                <a:gd name="T32" fmla="*/ 765 w 1530"/>
                <a:gd name="T33" fmla="*/ 455 h 1506"/>
                <a:gd name="T34" fmla="*/ 521 w 1530"/>
                <a:gd name="T35" fmla="*/ 699 h 1506"/>
                <a:gd name="T36" fmla="*/ 765 w 1530"/>
                <a:gd name="T37" fmla="*/ 943 h 1506"/>
                <a:gd name="T38" fmla="*/ 1295 w 1530"/>
                <a:gd name="T39" fmla="*/ 246 h 1506"/>
                <a:gd name="T40" fmla="*/ 1249 w 1530"/>
                <a:gd name="T41" fmla="*/ 197 h 1506"/>
                <a:gd name="T42" fmla="*/ 1198 w 1530"/>
                <a:gd name="T43" fmla="*/ 152 h 1506"/>
                <a:gd name="T44" fmla="*/ 975 w 1530"/>
                <a:gd name="T45" fmla="*/ 381 h 1506"/>
                <a:gd name="T46" fmla="*/ 1072 w 1530"/>
                <a:gd name="T47" fmla="*/ 475 h 1506"/>
                <a:gd name="T48" fmla="*/ 1295 w 1530"/>
                <a:gd name="T49" fmla="*/ 246 h 1506"/>
                <a:gd name="T50" fmla="*/ 551 w 1530"/>
                <a:gd name="T51" fmla="*/ 381 h 1506"/>
                <a:gd name="T52" fmla="*/ 329 w 1530"/>
                <a:gd name="T53" fmla="*/ 152 h 1506"/>
                <a:gd name="T54" fmla="*/ 278 w 1530"/>
                <a:gd name="T55" fmla="*/ 197 h 1506"/>
                <a:gd name="T56" fmla="*/ 232 w 1530"/>
                <a:gd name="T57" fmla="*/ 246 h 1506"/>
                <a:gd name="T58" fmla="*/ 454 w 1530"/>
                <a:gd name="T59" fmla="*/ 475 h 1506"/>
                <a:gd name="T60" fmla="*/ 551 w 1530"/>
                <a:gd name="T61" fmla="*/ 381 h 1506"/>
                <a:gd name="T62" fmla="*/ 831 w 1530"/>
                <a:gd name="T63" fmla="*/ 4 h 1506"/>
                <a:gd name="T64" fmla="*/ 764 w 1530"/>
                <a:gd name="T65" fmla="*/ 0 h 1506"/>
                <a:gd name="T66" fmla="*/ 696 w 1530"/>
                <a:gd name="T67" fmla="*/ 4 h 1506"/>
                <a:gd name="T68" fmla="*/ 696 w 1530"/>
                <a:gd name="T69" fmla="*/ 323 h 1506"/>
                <a:gd name="T70" fmla="*/ 831 w 1530"/>
                <a:gd name="T71" fmla="*/ 323 h 1506"/>
                <a:gd name="T72" fmla="*/ 831 w 1530"/>
                <a:gd name="T73" fmla="*/ 4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0" h="1506">
                  <a:moveTo>
                    <a:pt x="1510" y="620"/>
                  </a:moveTo>
                  <a:cubicBezTo>
                    <a:pt x="1255" y="688"/>
                    <a:pt x="1255" y="688"/>
                    <a:pt x="1255" y="688"/>
                  </a:cubicBezTo>
                  <a:cubicBezTo>
                    <a:pt x="1193" y="900"/>
                    <a:pt x="997" y="1055"/>
                    <a:pt x="765" y="1056"/>
                  </a:cubicBezTo>
                  <a:cubicBezTo>
                    <a:pt x="533" y="1055"/>
                    <a:pt x="337" y="900"/>
                    <a:pt x="275" y="688"/>
                  </a:cubicBezTo>
                  <a:cubicBezTo>
                    <a:pt x="20" y="620"/>
                    <a:pt x="20" y="620"/>
                    <a:pt x="20" y="620"/>
                  </a:cubicBezTo>
                  <a:cubicBezTo>
                    <a:pt x="9" y="664"/>
                    <a:pt x="2" y="709"/>
                    <a:pt x="0" y="755"/>
                  </a:cubicBezTo>
                  <a:cubicBezTo>
                    <a:pt x="136" y="791"/>
                    <a:pt x="136" y="791"/>
                    <a:pt x="136" y="791"/>
                  </a:cubicBezTo>
                  <a:cubicBezTo>
                    <a:pt x="204" y="988"/>
                    <a:pt x="362" y="1144"/>
                    <a:pt x="561" y="1207"/>
                  </a:cubicBezTo>
                  <a:cubicBezTo>
                    <a:pt x="465" y="1506"/>
                    <a:pt x="465" y="1506"/>
                    <a:pt x="465" y="1506"/>
                  </a:cubicBezTo>
                  <a:cubicBezTo>
                    <a:pt x="1065" y="1506"/>
                    <a:pt x="1065" y="1506"/>
                    <a:pt x="1065" y="1506"/>
                  </a:cubicBezTo>
                  <a:cubicBezTo>
                    <a:pt x="969" y="1207"/>
                    <a:pt x="969" y="1207"/>
                    <a:pt x="969" y="1207"/>
                  </a:cubicBezTo>
                  <a:cubicBezTo>
                    <a:pt x="1168" y="1144"/>
                    <a:pt x="1326" y="988"/>
                    <a:pt x="1394" y="791"/>
                  </a:cubicBezTo>
                  <a:cubicBezTo>
                    <a:pt x="1530" y="755"/>
                    <a:pt x="1530" y="755"/>
                    <a:pt x="1530" y="755"/>
                  </a:cubicBezTo>
                  <a:cubicBezTo>
                    <a:pt x="1528" y="709"/>
                    <a:pt x="1521" y="664"/>
                    <a:pt x="1510" y="620"/>
                  </a:cubicBezTo>
                  <a:close/>
                  <a:moveTo>
                    <a:pt x="765" y="943"/>
                  </a:moveTo>
                  <a:cubicBezTo>
                    <a:pt x="900" y="943"/>
                    <a:pt x="1009" y="834"/>
                    <a:pt x="1009" y="699"/>
                  </a:cubicBezTo>
                  <a:cubicBezTo>
                    <a:pt x="1009" y="564"/>
                    <a:pt x="900" y="455"/>
                    <a:pt x="765" y="455"/>
                  </a:cubicBezTo>
                  <a:cubicBezTo>
                    <a:pt x="630" y="455"/>
                    <a:pt x="521" y="564"/>
                    <a:pt x="521" y="699"/>
                  </a:cubicBezTo>
                  <a:cubicBezTo>
                    <a:pt x="521" y="834"/>
                    <a:pt x="630" y="943"/>
                    <a:pt x="765" y="943"/>
                  </a:cubicBezTo>
                  <a:close/>
                  <a:moveTo>
                    <a:pt x="1295" y="246"/>
                  </a:moveTo>
                  <a:cubicBezTo>
                    <a:pt x="1280" y="229"/>
                    <a:pt x="1265" y="212"/>
                    <a:pt x="1249" y="197"/>
                  </a:cubicBezTo>
                  <a:cubicBezTo>
                    <a:pt x="1232" y="181"/>
                    <a:pt x="1215" y="166"/>
                    <a:pt x="1198" y="152"/>
                  </a:cubicBezTo>
                  <a:cubicBezTo>
                    <a:pt x="975" y="381"/>
                    <a:pt x="975" y="381"/>
                    <a:pt x="975" y="381"/>
                  </a:cubicBezTo>
                  <a:cubicBezTo>
                    <a:pt x="1072" y="475"/>
                    <a:pt x="1072" y="475"/>
                    <a:pt x="1072" y="475"/>
                  </a:cubicBezTo>
                  <a:lnTo>
                    <a:pt x="1295" y="246"/>
                  </a:lnTo>
                  <a:close/>
                  <a:moveTo>
                    <a:pt x="551" y="381"/>
                  </a:moveTo>
                  <a:cubicBezTo>
                    <a:pt x="329" y="152"/>
                    <a:pt x="329" y="152"/>
                    <a:pt x="329" y="152"/>
                  </a:cubicBezTo>
                  <a:cubicBezTo>
                    <a:pt x="311" y="166"/>
                    <a:pt x="294" y="181"/>
                    <a:pt x="278" y="197"/>
                  </a:cubicBezTo>
                  <a:cubicBezTo>
                    <a:pt x="261" y="212"/>
                    <a:pt x="246" y="229"/>
                    <a:pt x="232" y="246"/>
                  </a:cubicBezTo>
                  <a:cubicBezTo>
                    <a:pt x="454" y="475"/>
                    <a:pt x="454" y="475"/>
                    <a:pt x="454" y="475"/>
                  </a:cubicBezTo>
                  <a:lnTo>
                    <a:pt x="551" y="381"/>
                  </a:lnTo>
                  <a:close/>
                  <a:moveTo>
                    <a:pt x="831" y="4"/>
                  </a:moveTo>
                  <a:cubicBezTo>
                    <a:pt x="809" y="1"/>
                    <a:pt x="786" y="0"/>
                    <a:pt x="764" y="0"/>
                  </a:cubicBezTo>
                  <a:cubicBezTo>
                    <a:pt x="741" y="0"/>
                    <a:pt x="718" y="1"/>
                    <a:pt x="696" y="4"/>
                  </a:cubicBezTo>
                  <a:cubicBezTo>
                    <a:pt x="696" y="323"/>
                    <a:pt x="696" y="323"/>
                    <a:pt x="696" y="323"/>
                  </a:cubicBezTo>
                  <a:cubicBezTo>
                    <a:pt x="831" y="323"/>
                    <a:pt x="831" y="323"/>
                    <a:pt x="831" y="323"/>
                  </a:cubicBezTo>
                  <a:lnTo>
                    <a:pt x="831" y="4"/>
                  </a:lnTo>
                  <a:close/>
                </a:path>
              </a:pathLst>
            </a:custGeom>
            <a:solidFill>
              <a:srgbClr val="3A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8"/>
            <p:cNvSpPr>
              <a:spLocks noEditPoints="1"/>
            </p:cNvSpPr>
            <p:nvPr/>
          </p:nvSpPr>
          <p:spPr bwMode="auto">
            <a:xfrm>
              <a:off x="2152" y="875"/>
              <a:ext cx="4822" cy="2118"/>
            </a:xfrm>
            <a:custGeom>
              <a:avLst/>
              <a:gdLst>
                <a:gd name="T0" fmla="*/ 115 w 2040"/>
                <a:gd name="T1" fmla="*/ 141 h 895"/>
                <a:gd name="T2" fmla="*/ 227 w 2040"/>
                <a:gd name="T3" fmla="*/ 377 h 895"/>
                <a:gd name="T4" fmla="*/ 47 w 2040"/>
                <a:gd name="T5" fmla="*/ 42 h 895"/>
                <a:gd name="T6" fmla="*/ 33 w 2040"/>
                <a:gd name="T7" fmla="*/ 377 h 895"/>
                <a:gd name="T8" fmla="*/ 303 w 2040"/>
                <a:gd name="T9" fmla="*/ 155 h 895"/>
                <a:gd name="T10" fmla="*/ 458 w 2040"/>
                <a:gd name="T11" fmla="*/ 197 h 895"/>
                <a:gd name="T12" fmla="*/ 398 w 2040"/>
                <a:gd name="T13" fmla="*/ 382 h 895"/>
                <a:gd name="T14" fmla="*/ 341 w 2040"/>
                <a:gd name="T15" fmla="*/ 296 h 895"/>
                <a:gd name="T16" fmla="*/ 702 w 2040"/>
                <a:gd name="T17" fmla="*/ 382 h 895"/>
                <a:gd name="T18" fmla="*/ 576 w 2040"/>
                <a:gd name="T19" fmla="*/ 429 h 895"/>
                <a:gd name="T20" fmla="*/ 702 w 2040"/>
                <a:gd name="T21" fmla="*/ 382 h 895"/>
                <a:gd name="T22" fmla="*/ 707 w 2040"/>
                <a:gd name="T23" fmla="*/ 338 h 895"/>
                <a:gd name="T24" fmla="*/ 1138 w 2040"/>
                <a:gd name="T25" fmla="*/ 233 h 895"/>
                <a:gd name="T26" fmla="*/ 918 w 2040"/>
                <a:gd name="T27" fmla="*/ 464 h 895"/>
                <a:gd name="T28" fmla="*/ 1090 w 2040"/>
                <a:gd name="T29" fmla="*/ 246 h 895"/>
                <a:gd name="T30" fmla="*/ 1285 w 2040"/>
                <a:gd name="T31" fmla="*/ 379 h 895"/>
                <a:gd name="T32" fmla="*/ 1250 w 2040"/>
                <a:gd name="T33" fmla="*/ 291 h 895"/>
                <a:gd name="T34" fmla="*/ 1203 w 2040"/>
                <a:gd name="T35" fmla="*/ 298 h 895"/>
                <a:gd name="T36" fmla="*/ 1228 w 2040"/>
                <a:gd name="T37" fmla="*/ 0 h 895"/>
                <a:gd name="T38" fmla="*/ 1471 w 2040"/>
                <a:gd name="T39" fmla="*/ 97 h 895"/>
                <a:gd name="T40" fmla="*/ 1564 w 2040"/>
                <a:gd name="T41" fmla="*/ 311 h 895"/>
                <a:gd name="T42" fmla="*/ 1458 w 2040"/>
                <a:gd name="T43" fmla="*/ 261 h 895"/>
                <a:gd name="T44" fmla="*/ 1466 w 2040"/>
                <a:gd name="T45" fmla="*/ 139 h 895"/>
                <a:gd name="T46" fmla="*/ 1749 w 2040"/>
                <a:gd name="T47" fmla="*/ 219 h 895"/>
                <a:gd name="T48" fmla="*/ 1824 w 2040"/>
                <a:gd name="T49" fmla="*/ 170 h 895"/>
                <a:gd name="T50" fmla="*/ 1710 w 2040"/>
                <a:gd name="T51" fmla="*/ 253 h 895"/>
                <a:gd name="T52" fmla="*/ 1640 w 2040"/>
                <a:gd name="T53" fmla="*/ 308 h 895"/>
                <a:gd name="T54" fmla="*/ 1749 w 2040"/>
                <a:gd name="T55" fmla="*/ 219 h 895"/>
                <a:gd name="T56" fmla="*/ 1945 w 2040"/>
                <a:gd name="T57" fmla="*/ 103 h 895"/>
                <a:gd name="T58" fmla="*/ 1899 w 2040"/>
                <a:gd name="T59" fmla="*/ 108 h 895"/>
                <a:gd name="T60" fmla="*/ 2037 w 2040"/>
                <a:gd name="T61" fmla="*/ 330 h 895"/>
                <a:gd name="T62" fmla="*/ 1946 w 2040"/>
                <a:gd name="T63" fmla="*/ 146 h 895"/>
                <a:gd name="T64" fmla="*/ 112 w 2040"/>
                <a:gd name="T65" fmla="*/ 610 h 895"/>
                <a:gd name="T66" fmla="*/ 48 w 2040"/>
                <a:gd name="T67" fmla="*/ 889 h 895"/>
                <a:gd name="T68" fmla="*/ 171 w 2040"/>
                <a:gd name="T69" fmla="*/ 855 h 895"/>
                <a:gd name="T70" fmla="*/ 282 w 2040"/>
                <a:gd name="T71" fmla="*/ 654 h 895"/>
                <a:gd name="T72" fmla="*/ 388 w 2040"/>
                <a:gd name="T73" fmla="*/ 889 h 895"/>
                <a:gd name="T74" fmla="*/ 516 w 2040"/>
                <a:gd name="T75" fmla="*/ 545 h 895"/>
                <a:gd name="T76" fmla="*/ 507 w 2040"/>
                <a:gd name="T77" fmla="*/ 804 h 895"/>
                <a:gd name="T78" fmla="*/ 460 w 2040"/>
                <a:gd name="T79" fmla="*/ 810 h 895"/>
                <a:gd name="T80" fmla="*/ 549 w 2040"/>
                <a:gd name="T81" fmla="*/ 849 h 895"/>
                <a:gd name="T82" fmla="*/ 626 w 2040"/>
                <a:gd name="T83" fmla="*/ 858 h 895"/>
                <a:gd name="T84" fmla="*/ 737 w 2040"/>
                <a:gd name="T85" fmla="*/ 654 h 895"/>
                <a:gd name="T86" fmla="*/ 853 w 2040"/>
                <a:gd name="T87" fmla="*/ 889 h 895"/>
                <a:gd name="T88" fmla="*/ 1122 w 2040"/>
                <a:gd name="T89" fmla="*/ 520 h 895"/>
                <a:gd name="T90" fmla="*/ 1045 w 2040"/>
                <a:gd name="T91" fmla="*/ 895 h 895"/>
                <a:gd name="T92" fmla="*/ 1049 w 2040"/>
                <a:gd name="T93" fmla="*/ 851 h 895"/>
                <a:gd name="T94" fmla="*/ 1049 w 2040"/>
                <a:gd name="T95" fmla="*/ 851 h 895"/>
                <a:gd name="T96" fmla="*/ 1410 w 2040"/>
                <a:gd name="T97" fmla="*/ 682 h 895"/>
                <a:gd name="T98" fmla="*/ 1223 w 2040"/>
                <a:gd name="T99" fmla="*/ 696 h 895"/>
                <a:gd name="T100" fmla="*/ 1231 w 2040"/>
                <a:gd name="T101" fmla="*/ 820 h 895"/>
                <a:gd name="T102" fmla="*/ 1419 w 2040"/>
                <a:gd name="T103" fmla="*/ 806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40" h="895">
                  <a:moveTo>
                    <a:pt x="33" y="377"/>
                  </a:moveTo>
                  <a:cubicBezTo>
                    <a:pt x="46" y="377"/>
                    <a:pt x="46" y="377"/>
                    <a:pt x="46" y="377"/>
                  </a:cubicBezTo>
                  <a:cubicBezTo>
                    <a:pt x="46" y="219"/>
                    <a:pt x="46" y="219"/>
                    <a:pt x="46" y="219"/>
                  </a:cubicBezTo>
                  <a:cubicBezTo>
                    <a:pt x="46" y="167"/>
                    <a:pt x="83" y="141"/>
                    <a:pt x="115" y="141"/>
                  </a:cubicBezTo>
                  <a:cubicBezTo>
                    <a:pt x="157" y="141"/>
                    <a:pt x="180" y="162"/>
                    <a:pt x="180" y="217"/>
                  </a:cubicBezTo>
                  <a:cubicBezTo>
                    <a:pt x="180" y="347"/>
                    <a:pt x="180" y="347"/>
                    <a:pt x="180" y="347"/>
                  </a:cubicBezTo>
                  <a:cubicBezTo>
                    <a:pt x="180" y="367"/>
                    <a:pt x="190" y="377"/>
                    <a:pt x="215" y="377"/>
                  </a:cubicBezTo>
                  <a:cubicBezTo>
                    <a:pt x="227" y="377"/>
                    <a:pt x="227" y="377"/>
                    <a:pt x="227" y="377"/>
                  </a:cubicBezTo>
                  <a:cubicBezTo>
                    <a:pt x="227" y="215"/>
                    <a:pt x="227" y="215"/>
                    <a:pt x="227" y="215"/>
                  </a:cubicBezTo>
                  <a:cubicBezTo>
                    <a:pt x="227" y="133"/>
                    <a:pt x="187" y="97"/>
                    <a:pt x="121" y="97"/>
                  </a:cubicBezTo>
                  <a:cubicBezTo>
                    <a:pt x="96" y="97"/>
                    <a:pt x="67" y="108"/>
                    <a:pt x="47" y="145"/>
                  </a:cubicBezTo>
                  <a:cubicBezTo>
                    <a:pt x="47" y="42"/>
                    <a:pt x="47" y="42"/>
                    <a:pt x="47" y="42"/>
                  </a:cubicBezTo>
                  <a:cubicBezTo>
                    <a:pt x="47" y="17"/>
                    <a:pt x="35" y="7"/>
                    <a:pt x="14" y="7"/>
                  </a:cubicBezTo>
                  <a:cubicBezTo>
                    <a:pt x="0" y="7"/>
                    <a:pt x="0" y="7"/>
                    <a:pt x="0" y="7"/>
                  </a:cubicBezTo>
                  <a:cubicBezTo>
                    <a:pt x="0" y="347"/>
                    <a:pt x="0" y="347"/>
                    <a:pt x="0" y="347"/>
                  </a:cubicBezTo>
                  <a:cubicBezTo>
                    <a:pt x="0" y="367"/>
                    <a:pt x="10" y="377"/>
                    <a:pt x="33" y="377"/>
                  </a:cubicBezTo>
                  <a:close/>
                  <a:moveTo>
                    <a:pt x="504" y="287"/>
                  </a:moveTo>
                  <a:cubicBezTo>
                    <a:pt x="504" y="200"/>
                    <a:pt x="504" y="200"/>
                    <a:pt x="504" y="200"/>
                  </a:cubicBezTo>
                  <a:cubicBezTo>
                    <a:pt x="504" y="134"/>
                    <a:pt x="467" y="97"/>
                    <a:pt x="398" y="97"/>
                  </a:cubicBezTo>
                  <a:cubicBezTo>
                    <a:pt x="336" y="97"/>
                    <a:pt x="303" y="130"/>
                    <a:pt x="303" y="155"/>
                  </a:cubicBezTo>
                  <a:cubicBezTo>
                    <a:pt x="303" y="178"/>
                    <a:pt x="303" y="178"/>
                    <a:pt x="303" y="178"/>
                  </a:cubicBezTo>
                  <a:cubicBezTo>
                    <a:pt x="306" y="178"/>
                    <a:pt x="306" y="178"/>
                    <a:pt x="306" y="178"/>
                  </a:cubicBezTo>
                  <a:cubicBezTo>
                    <a:pt x="322" y="156"/>
                    <a:pt x="352" y="140"/>
                    <a:pt x="393" y="140"/>
                  </a:cubicBezTo>
                  <a:cubicBezTo>
                    <a:pt x="438" y="140"/>
                    <a:pt x="458" y="157"/>
                    <a:pt x="458" y="197"/>
                  </a:cubicBezTo>
                  <a:cubicBezTo>
                    <a:pt x="458" y="210"/>
                    <a:pt x="458" y="210"/>
                    <a:pt x="458" y="210"/>
                  </a:cubicBezTo>
                  <a:cubicBezTo>
                    <a:pt x="421" y="210"/>
                    <a:pt x="421" y="210"/>
                    <a:pt x="421" y="210"/>
                  </a:cubicBezTo>
                  <a:cubicBezTo>
                    <a:pt x="339" y="210"/>
                    <a:pt x="293" y="242"/>
                    <a:pt x="293" y="301"/>
                  </a:cubicBezTo>
                  <a:cubicBezTo>
                    <a:pt x="293" y="350"/>
                    <a:pt x="342" y="382"/>
                    <a:pt x="398" y="382"/>
                  </a:cubicBezTo>
                  <a:cubicBezTo>
                    <a:pt x="475" y="382"/>
                    <a:pt x="504" y="342"/>
                    <a:pt x="504" y="287"/>
                  </a:cubicBezTo>
                  <a:close/>
                  <a:moveTo>
                    <a:pt x="458" y="283"/>
                  </a:moveTo>
                  <a:cubicBezTo>
                    <a:pt x="458" y="323"/>
                    <a:pt x="441" y="339"/>
                    <a:pt x="400" y="339"/>
                  </a:cubicBezTo>
                  <a:cubicBezTo>
                    <a:pt x="364" y="339"/>
                    <a:pt x="341" y="320"/>
                    <a:pt x="341" y="296"/>
                  </a:cubicBezTo>
                  <a:cubicBezTo>
                    <a:pt x="341" y="265"/>
                    <a:pt x="366" y="249"/>
                    <a:pt x="421" y="249"/>
                  </a:cubicBezTo>
                  <a:cubicBezTo>
                    <a:pt x="458" y="249"/>
                    <a:pt x="458" y="249"/>
                    <a:pt x="458" y="249"/>
                  </a:cubicBezTo>
                  <a:lnTo>
                    <a:pt x="458" y="283"/>
                  </a:lnTo>
                  <a:close/>
                  <a:moveTo>
                    <a:pt x="702" y="382"/>
                  </a:moveTo>
                  <a:cubicBezTo>
                    <a:pt x="771" y="382"/>
                    <a:pt x="825" y="327"/>
                    <a:pt x="825" y="233"/>
                  </a:cubicBezTo>
                  <a:cubicBezTo>
                    <a:pt x="825" y="152"/>
                    <a:pt x="768" y="97"/>
                    <a:pt x="707" y="97"/>
                  </a:cubicBezTo>
                  <a:cubicBezTo>
                    <a:pt x="620" y="97"/>
                    <a:pt x="576" y="154"/>
                    <a:pt x="576" y="247"/>
                  </a:cubicBezTo>
                  <a:cubicBezTo>
                    <a:pt x="576" y="429"/>
                    <a:pt x="576" y="429"/>
                    <a:pt x="576" y="429"/>
                  </a:cubicBezTo>
                  <a:cubicBezTo>
                    <a:pt x="576" y="454"/>
                    <a:pt x="587" y="464"/>
                    <a:pt x="606" y="464"/>
                  </a:cubicBezTo>
                  <a:cubicBezTo>
                    <a:pt x="623" y="464"/>
                    <a:pt x="623" y="464"/>
                    <a:pt x="623" y="464"/>
                  </a:cubicBezTo>
                  <a:cubicBezTo>
                    <a:pt x="623" y="334"/>
                    <a:pt x="623" y="334"/>
                    <a:pt x="623" y="334"/>
                  </a:cubicBezTo>
                  <a:cubicBezTo>
                    <a:pt x="637" y="363"/>
                    <a:pt x="671" y="382"/>
                    <a:pt x="702" y="382"/>
                  </a:cubicBezTo>
                  <a:close/>
                  <a:moveTo>
                    <a:pt x="622" y="234"/>
                  </a:moveTo>
                  <a:cubicBezTo>
                    <a:pt x="622" y="178"/>
                    <a:pt x="649" y="141"/>
                    <a:pt x="697" y="141"/>
                  </a:cubicBezTo>
                  <a:cubicBezTo>
                    <a:pt x="745" y="141"/>
                    <a:pt x="778" y="172"/>
                    <a:pt x="778" y="246"/>
                  </a:cubicBezTo>
                  <a:cubicBezTo>
                    <a:pt x="778" y="306"/>
                    <a:pt x="751" y="338"/>
                    <a:pt x="707" y="338"/>
                  </a:cubicBezTo>
                  <a:cubicBezTo>
                    <a:pt x="656" y="338"/>
                    <a:pt x="622" y="305"/>
                    <a:pt x="622" y="234"/>
                  </a:cubicBezTo>
                  <a:close/>
                  <a:moveTo>
                    <a:pt x="935" y="334"/>
                  </a:moveTo>
                  <a:cubicBezTo>
                    <a:pt x="950" y="363"/>
                    <a:pt x="983" y="382"/>
                    <a:pt x="1014" y="382"/>
                  </a:cubicBezTo>
                  <a:cubicBezTo>
                    <a:pt x="1084" y="382"/>
                    <a:pt x="1138" y="327"/>
                    <a:pt x="1138" y="233"/>
                  </a:cubicBezTo>
                  <a:cubicBezTo>
                    <a:pt x="1138" y="152"/>
                    <a:pt x="1080" y="97"/>
                    <a:pt x="1020" y="97"/>
                  </a:cubicBezTo>
                  <a:cubicBezTo>
                    <a:pt x="932" y="97"/>
                    <a:pt x="888" y="154"/>
                    <a:pt x="888" y="247"/>
                  </a:cubicBezTo>
                  <a:cubicBezTo>
                    <a:pt x="888" y="429"/>
                    <a:pt x="888" y="429"/>
                    <a:pt x="888" y="429"/>
                  </a:cubicBezTo>
                  <a:cubicBezTo>
                    <a:pt x="888" y="454"/>
                    <a:pt x="899" y="464"/>
                    <a:pt x="918" y="464"/>
                  </a:cubicBezTo>
                  <a:cubicBezTo>
                    <a:pt x="935" y="464"/>
                    <a:pt x="935" y="464"/>
                    <a:pt x="935" y="464"/>
                  </a:cubicBezTo>
                  <a:lnTo>
                    <a:pt x="935" y="334"/>
                  </a:lnTo>
                  <a:close/>
                  <a:moveTo>
                    <a:pt x="1009" y="141"/>
                  </a:moveTo>
                  <a:cubicBezTo>
                    <a:pt x="1057" y="141"/>
                    <a:pt x="1090" y="172"/>
                    <a:pt x="1090" y="246"/>
                  </a:cubicBezTo>
                  <a:cubicBezTo>
                    <a:pt x="1090" y="306"/>
                    <a:pt x="1064" y="338"/>
                    <a:pt x="1020" y="338"/>
                  </a:cubicBezTo>
                  <a:cubicBezTo>
                    <a:pt x="969" y="338"/>
                    <a:pt x="934" y="305"/>
                    <a:pt x="934" y="234"/>
                  </a:cubicBezTo>
                  <a:cubicBezTo>
                    <a:pt x="934" y="178"/>
                    <a:pt x="961" y="141"/>
                    <a:pt x="1009" y="141"/>
                  </a:cubicBezTo>
                  <a:close/>
                  <a:moveTo>
                    <a:pt x="1285" y="379"/>
                  </a:moveTo>
                  <a:cubicBezTo>
                    <a:pt x="1302" y="379"/>
                    <a:pt x="1312" y="369"/>
                    <a:pt x="1312" y="352"/>
                  </a:cubicBezTo>
                  <a:cubicBezTo>
                    <a:pt x="1312" y="336"/>
                    <a:pt x="1312" y="336"/>
                    <a:pt x="1312" y="336"/>
                  </a:cubicBezTo>
                  <a:cubicBezTo>
                    <a:pt x="1292" y="336"/>
                    <a:pt x="1292" y="336"/>
                    <a:pt x="1292" y="336"/>
                  </a:cubicBezTo>
                  <a:cubicBezTo>
                    <a:pt x="1267" y="336"/>
                    <a:pt x="1250" y="326"/>
                    <a:pt x="1250" y="291"/>
                  </a:cubicBezTo>
                  <a:cubicBezTo>
                    <a:pt x="1250" y="139"/>
                    <a:pt x="1250" y="139"/>
                    <a:pt x="1250" y="139"/>
                  </a:cubicBezTo>
                  <a:cubicBezTo>
                    <a:pt x="1250" y="115"/>
                    <a:pt x="1233" y="102"/>
                    <a:pt x="1217" y="102"/>
                  </a:cubicBezTo>
                  <a:cubicBezTo>
                    <a:pt x="1203" y="102"/>
                    <a:pt x="1203" y="102"/>
                    <a:pt x="1203" y="102"/>
                  </a:cubicBezTo>
                  <a:cubicBezTo>
                    <a:pt x="1203" y="298"/>
                    <a:pt x="1203" y="298"/>
                    <a:pt x="1203" y="298"/>
                  </a:cubicBezTo>
                  <a:cubicBezTo>
                    <a:pt x="1203" y="353"/>
                    <a:pt x="1231" y="379"/>
                    <a:pt x="1285" y="379"/>
                  </a:cubicBezTo>
                  <a:close/>
                  <a:moveTo>
                    <a:pt x="1228" y="64"/>
                  </a:moveTo>
                  <a:cubicBezTo>
                    <a:pt x="1245" y="64"/>
                    <a:pt x="1259" y="50"/>
                    <a:pt x="1259" y="32"/>
                  </a:cubicBezTo>
                  <a:cubicBezTo>
                    <a:pt x="1259" y="15"/>
                    <a:pt x="1245" y="0"/>
                    <a:pt x="1228" y="0"/>
                  </a:cubicBezTo>
                  <a:cubicBezTo>
                    <a:pt x="1210" y="0"/>
                    <a:pt x="1196" y="15"/>
                    <a:pt x="1196" y="32"/>
                  </a:cubicBezTo>
                  <a:cubicBezTo>
                    <a:pt x="1196" y="50"/>
                    <a:pt x="1210" y="64"/>
                    <a:pt x="1228" y="64"/>
                  </a:cubicBezTo>
                  <a:close/>
                  <a:moveTo>
                    <a:pt x="1575" y="193"/>
                  </a:moveTo>
                  <a:cubicBezTo>
                    <a:pt x="1575" y="138"/>
                    <a:pt x="1524" y="97"/>
                    <a:pt x="1471" y="97"/>
                  </a:cubicBezTo>
                  <a:cubicBezTo>
                    <a:pt x="1398" y="97"/>
                    <a:pt x="1343" y="156"/>
                    <a:pt x="1343" y="245"/>
                  </a:cubicBezTo>
                  <a:cubicBezTo>
                    <a:pt x="1343" y="324"/>
                    <a:pt x="1396" y="382"/>
                    <a:pt x="1471" y="382"/>
                  </a:cubicBezTo>
                  <a:cubicBezTo>
                    <a:pt x="1533" y="382"/>
                    <a:pt x="1564" y="360"/>
                    <a:pt x="1564" y="331"/>
                  </a:cubicBezTo>
                  <a:cubicBezTo>
                    <a:pt x="1564" y="311"/>
                    <a:pt x="1564" y="311"/>
                    <a:pt x="1564" y="311"/>
                  </a:cubicBezTo>
                  <a:cubicBezTo>
                    <a:pt x="1561" y="311"/>
                    <a:pt x="1561" y="311"/>
                    <a:pt x="1561" y="311"/>
                  </a:cubicBezTo>
                  <a:cubicBezTo>
                    <a:pt x="1546" y="326"/>
                    <a:pt x="1520" y="339"/>
                    <a:pt x="1478" y="339"/>
                  </a:cubicBezTo>
                  <a:cubicBezTo>
                    <a:pt x="1427" y="339"/>
                    <a:pt x="1395" y="307"/>
                    <a:pt x="1390" y="261"/>
                  </a:cubicBezTo>
                  <a:cubicBezTo>
                    <a:pt x="1458" y="261"/>
                    <a:pt x="1458" y="261"/>
                    <a:pt x="1458" y="261"/>
                  </a:cubicBezTo>
                  <a:cubicBezTo>
                    <a:pt x="1552" y="261"/>
                    <a:pt x="1575" y="241"/>
                    <a:pt x="1575" y="193"/>
                  </a:cubicBezTo>
                  <a:close/>
                  <a:moveTo>
                    <a:pt x="1390" y="224"/>
                  </a:moveTo>
                  <a:cubicBezTo>
                    <a:pt x="1390" y="213"/>
                    <a:pt x="1390" y="213"/>
                    <a:pt x="1390" y="213"/>
                  </a:cubicBezTo>
                  <a:cubicBezTo>
                    <a:pt x="1392" y="177"/>
                    <a:pt x="1421" y="139"/>
                    <a:pt x="1466" y="139"/>
                  </a:cubicBezTo>
                  <a:cubicBezTo>
                    <a:pt x="1509" y="139"/>
                    <a:pt x="1529" y="165"/>
                    <a:pt x="1529" y="195"/>
                  </a:cubicBezTo>
                  <a:cubicBezTo>
                    <a:pt x="1529" y="216"/>
                    <a:pt x="1518" y="222"/>
                    <a:pt x="1452" y="223"/>
                  </a:cubicBezTo>
                  <a:lnTo>
                    <a:pt x="1390" y="224"/>
                  </a:lnTo>
                  <a:close/>
                  <a:moveTo>
                    <a:pt x="1749" y="219"/>
                  </a:moveTo>
                  <a:cubicBezTo>
                    <a:pt x="1692" y="206"/>
                    <a:pt x="1682" y="199"/>
                    <a:pt x="1682" y="180"/>
                  </a:cubicBezTo>
                  <a:cubicBezTo>
                    <a:pt x="1682" y="157"/>
                    <a:pt x="1700" y="141"/>
                    <a:pt x="1747" y="141"/>
                  </a:cubicBezTo>
                  <a:cubicBezTo>
                    <a:pt x="1780" y="141"/>
                    <a:pt x="1809" y="155"/>
                    <a:pt x="1821" y="170"/>
                  </a:cubicBezTo>
                  <a:cubicBezTo>
                    <a:pt x="1824" y="170"/>
                    <a:pt x="1824" y="170"/>
                    <a:pt x="1824" y="170"/>
                  </a:cubicBezTo>
                  <a:cubicBezTo>
                    <a:pt x="1824" y="149"/>
                    <a:pt x="1824" y="149"/>
                    <a:pt x="1824" y="149"/>
                  </a:cubicBezTo>
                  <a:cubicBezTo>
                    <a:pt x="1824" y="116"/>
                    <a:pt x="1784" y="97"/>
                    <a:pt x="1744" y="97"/>
                  </a:cubicBezTo>
                  <a:cubicBezTo>
                    <a:pt x="1675" y="97"/>
                    <a:pt x="1635" y="139"/>
                    <a:pt x="1635" y="183"/>
                  </a:cubicBezTo>
                  <a:cubicBezTo>
                    <a:pt x="1635" y="224"/>
                    <a:pt x="1659" y="242"/>
                    <a:pt x="1710" y="253"/>
                  </a:cubicBezTo>
                  <a:cubicBezTo>
                    <a:pt x="1773" y="266"/>
                    <a:pt x="1783" y="276"/>
                    <a:pt x="1783" y="298"/>
                  </a:cubicBezTo>
                  <a:cubicBezTo>
                    <a:pt x="1783" y="326"/>
                    <a:pt x="1765" y="338"/>
                    <a:pt x="1724" y="338"/>
                  </a:cubicBezTo>
                  <a:cubicBezTo>
                    <a:pt x="1689" y="338"/>
                    <a:pt x="1658" y="325"/>
                    <a:pt x="1642" y="308"/>
                  </a:cubicBezTo>
                  <a:cubicBezTo>
                    <a:pt x="1640" y="308"/>
                    <a:pt x="1640" y="308"/>
                    <a:pt x="1640" y="308"/>
                  </a:cubicBezTo>
                  <a:cubicBezTo>
                    <a:pt x="1640" y="328"/>
                    <a:pt x="1640" y="328"/>
                    <a:pt x="1640" y="328"/>
                  </a:cubicBezTo>
                  <a:cubicBezTo>
                    <a:pt x="1640" y="360"/>
                    <a:pt x="1677" y="382"/>
                    <a:pt x="1723" y="382"/>
                  </a:cubicBezTo>
                  <a:cubicBezTo>
                    <a:pt x="1786" y="382"/>
                    <a:pt x="1830" y="351"/>
                    <a:pt x="1830" y="294"/>
                  </a:cubicBezTo>
                  <a:cubicBezTo>
                    <a:pt x="1830" y="256"/>
                    <a:pt x="1804" y="231"/>
                    <a:pt x="1749" y="219"/>
                  </a:cubicBezTo>
                  <a:close/>
                  <a:moveTo>
                    <a:pt x="2004" y="146"/>
                  </a:moveTo>
                  <a:cubicBezTo>
                    <a:pt x="2029" y="146"/>
                    <a:pt x="2040" y="135"/>
                    <a:pt x="2040" y="118"/>
                  </a:cubicBezTo>
                  <a:cubicBezTo>
                    <a:pt x="2040" y="103"/>
                    <a:pt x="2040" y="103"/>
                    <a:pt x="2040" y="103"/>
                  </a:cubicBezTo>
                  <a:cubicBezTo>
                    <a:pt x="1945" y="103"/>
                    <a:pt x="1945" y="103"/>
                    <a:pt x="1945" y="103"/>
                  </a:cubicBezTo>
                  <a:cubicBezTo>
                    <a:pt x="1945" y="46"/>
                    <a:pt x="1945" y="46"/>
                    <a:pt x="1945" y="46"/>
                  </a:cubicBezTo>
                  <a:cubicBezTo>
                    <a:pt x="1940" y="46"/>
                    <a:pt x="1940" y="46"/>
                    <a:pt x="1940" y="46"/>
                  </a:cubicBezTo>
                  <a:cubicBezTo>
                    <a:pt x="1933" y="46"/>
                    <a:pt x="1918" y="56"/>
                    <a:pt x="1911" y="66"/>
                  </a:cubicBezTo>
                  <a:cubicBezTo>
                    <a:pt x="1903" y="77"/>
                    <a:pt x="1899" y="92"/>
                    <a:pt x="1899" y="108"/>
                  </a:cubicBezTo>
                  <a:cubicBezTo>
                    <a:pt x="1899" y="287"/>
                    <a:pt x="1899" y="287"/>
                    <a:pt x="1899" y="287"/>
                  </a:cubicBezTo>
                  <a:cubicBezTo>
                    <a:pt x="1899" y="350"/>
                    <a:pt x="1926" y="382"/>
                    <a:pt x="1987" y="382"/>
                  </a:cubicBezTo>
                  <a:cubicBezTo>
                    <a:pt x="2019" y="382"/>
                    <a:pt x="2037" y="370"/>
                    <a:pt x="2037" y="347"/>
                  </a:cubicBezTo>
                  <a:cubicBezTo>
                    <a:pt x="2037" y="330"/>
                    <a:pt x="2037" y="330"/>
                    <a:pt x="2037" y="330"/>
                  </a:cubicBezTo>
                  <a:cubicBezTo>
                    <a:pt x="2034" y="330"/>
                    <a:pt x="2034" y="330"/>
                    <a:pt x="2034" y="330"/>
                  </a:cubicBezTo>
                  <a:cubicBezTo>
                    <a:pt x="2024" y="336"/>
                    <a:pt x="2008" y="338"/>
                    <a:pt x="1991" y="338"/>
                  </a:cubicBezTo>
                  <a:cubicBezTo>
                    <a:pt x="1961" y="338"/>
                    <a:pt x="1946" y="321"/>
                    <a:pt x="1946" y="282"/>
                  </a:cubicBezTo>
                  <a:cubicBezTo>
                    <a:pt x="1946" y="146"/>
                    <a:pt x="1946" y="146"/>
                    <a:pt x="1946" y="146"/>
                  </a:cubicBezTo>
                  <a:lnTo>
                    <a:pt x="2004" y="146"/>
                  </a:lnTo>
                  <a:close/>
                  <a:moveTo>
                    <a:pt x="284" y="610"/>
                  </a:moveTo>
                  <a:cubicBezTo>
                    <a:pt x="248" y="610"/>
                    <a:pt x="215" y="630"/>
                    <a:pt x="197" y="659"/>
                  </a:cubicBezTo>
                  <a:cubicBezTo>
                    <a:pt x="181" y="628"/>
                    <a:pt x="153" y="610"/>
                    <a:pt x="112" y="610"/>
                  </a:cubicBezTo>
                  <a:cubicBezTo>
                    <a:pt x="40" y="610"/>
                    <a:pt x="0" y="665"/>
                    <a:pt x="0" y="728"/>
                  </a:cubicBezTo>
                  <a:cubicBezTo>
                    <a:pt x="0" y="855"/>
                    <a:pt x="0" y="855"/>
                    <a:pt x="0" y="855"/>
                  </a:cubicBezTo>
                  <a:cubicBezTo>
                    <a:pt x="0" y="878"/>
                    <a:pt x="13" y="889"/>
                    <a:pt x="33" y="889"/>
                  </a:cubicBezTo>
                  <a:cubicBezTo>
                    <a:pt x="48" y="889"/>
                    <a:pt x="48" y="889"/>
                    <a:pt x="48" y="889"/>
                  </a:cubicBezTo>
                  <a:cubicBezTo>
                    <a:pt x="48" y="734"/>
                    <a:pt x="48" y="734"/>
                    <a:pt x="48" y="734"/>
                  </a:cubicBezTo>
                  <a:cubicBezTo>
                    <a:pt x="48" y="678"/>
                    <a:pt x="69" y="654"/>
                    <a:pt x="109" y="654"/>
                  </a:cubicBezTo>
                  <a:cubicBezTo>
                    <a:pt x="149" y="654"/>
                    <a:pt x="171" y="684"/>
                    <a:pt x="171" y="734"/>
                  </a:cubicBezTo>
                  <a:cubicBezTo>
                    <a:pt x="171" y="855"/>
                    <a:pt x="171" y="855"/>
                    <a:pt x="171" y="855"/>
                  </a:cubicBezTo>
                  <a:cubicBezTo>
                    <a:pt x="171" y="877"/>
                    <a:pt x="179" y="889"/>
                    <a:pt x="202" y="889"/>
                  </a:cubicBezTo>
                  <a:cubicBezTo>
                    <a:pt x="218" y="889"/>
                    <a:pt x="218" y="889"/>
                    <a:pt x="218" y="889"/>
                  </a:cubicBezTo>
                  <a:cubicBezTo>
                    <a:pt x="218" y="732"/>
                    <a:pt x="218" y="732"/>
                    <a:pt x="218" y="732"/>
                  </a:cubicBezTo>
                  <a:cubicBezTo>
                    <a:pt x="218" y="677"/>
                    <a:pt x="237" y="654"/>
                    <a:pt x="282" y="654"/>
                  </a:cubicBezTo>
                  <a:cubicBezTo>
                    <a:pt x="320" y="654"/>
                    <a:pt x="341" y="676"/>
                    <a:pt x="341" y="734"/>
                  </a:cubicBezTo>
                  <a:cubicBezTo>
                    <a:pt x="341" y="855"/>
                    <a:pt x="341" y="855"/>
                    <a:pt x="341" y="855"/>
                  </a:cubicBezTo>
                  <a:cubicBezTo>
                    <a:pt x="341" y="877"/>
                    <a:pt x="354" y="889"/>
                    <a:pt x="372" y="889"/>
                  </a:cubicBezTo>
                  <a:cubicBezTo>
                    <a:pt x="388" y="889"/>
                    <a:pt x="388" y="889"/>
                    <a:pt x="388" y="889"/>
                  </a:cubicBezTo>
                  <a:cubicBezTo>
                    <a:pt x="388" y="732"/>
                    <a:pt x="388" y="732"/>
                    <a:pt x="388" y="732"/>
                  </a:cubicBezTo>
                  <a:cubicBezTo>
                    <a:pt x="388" y="651"/>
                    <a:pt x="352" y="610"/>
                    <a:pt x="284" y="610"/>
                  </a:cubicBezTo>
                  <a:close/>
                  <a:moveTo>
                    <a:pt x="484" y="577"/>
                  </a:moveTo>
                  <a:cubicBezTo>
                    <a:pt x="502" y="577"/>
                    <a:pt x="516" y="562"/>
                    <a:pt x="516" y="545"/>
                  </a:cubicBezTo>
                  <a:cubicBezTo>
                    <a:pt x="516" y="528"/>
                    <a:pt x="502" y="513"/>
                    <a:pt x="484" y="513"/>
                  </a:cubicBezTo>
                  <a:cubicBezTo>
                    <a:pt x="467" y="513"/>
                    <a:pt x="453" y="528"/>
                    <a:pt x="453" y="545"/>
                  </a:cubicBezTo>
                  <a:cubicBezTo>
                    <a:pt x="453" y="562"/>
                    <a:pt x="467" y="577"/>
                    <a:pt x="484" y="577"/>
                  </a:cubicBezTo>
                  <a:close/>
                  <a:moveTo>
                    <a:pt x="507" y="804"/>
                  </a:moveTo>
                  <a:cubicBezTo>
                    <a:pt x="507" y="651"/>
                    <a:pt x="507" y="651"/>
                    <a:pt x="507" y="651"/>
                  </a:cubicBezTo>
                  <a:cubicBezTo>
                    <a:pt x="507" y="627"/>
                    <a:pt x="490" y="615"/>
                    <a:pt x="474" y="615"/>
                  </a:cubicBezTo>
                  <a:cubicBezTo>
                    <a:pt x="460" y="615"/>
                    <a:pt x="460" y="615"/>
                    <a:pt x="460" y="615"/>
                  </a:cubicBezTo>
                  <a:cubicBezTo>
                    <a:pt x="460" y="810"/>
                    <a:pt x="460" y="810"/>
                    <a:pt x="460" y="810"/>
                  </a:cubicBezTo>
                  <a:cubicBezTo>
                    <a:pt x="460" y="865"/>
                    <a:pt x="488" y="892"/>
                    <a:pt x="542" y="892"/>
                  </a:cubicBezTo>
                  <a:cubicBezTo>
                    <a:pt x="558" y="892"/>
                    <a:pt x="569" y="882"/>
                    <a:pt x="569" y="864"/>
                  </a:cubicBezTo>
                  <a:cubicBezTo>
                    <a:pt x="569" y="849"/>
                    <a:pt x="569" y="849"/>
                    <a:pt x="569" y="849"/>
                  </a:cubicBezTo>
                  <a:cubicBezTo>
                    <a:pt x="549" y="849"/>
                    <a:pt x="549" y="849"/>
                    <a:pt x="549" y="849"/>
                  </a:cubicBezTo>
                  <a:cubicBezTo>
                    <a:pt x="524" y="849"/>
                    <a:pt x="507" y="838"/>
                    <a:pt x="507" y="804"/>
                  </a:cubicBezTo>
                  <a:close/>
                  <a:moveTo>
                    <a:pt x="743" y="610"/>
                  </a:moveTo>
                  <a:cubicBezTo>
                    <a:pt x="673" y="610"/>
                    <a:pt x="626" y="655"/>
                    <a:pt x="626" y="732"/>
                  </a:cubicBezTo>
                  <a:cubicBezTo>
                    <a:pt x="626" y="858"/>
                    <a:pt x="626" y="858"/>
                    <a:pt x="626" y="858"/>
                  </a:cubicBezTo>
                  <a:cubicBezTo>
                    <a:pt x="626" y="879"/>
                    <a:pt x="638" y="889"/>
                    <a:pt x="655" y="889"/>
                  </a:cubicBezTo>
                  <a:cubicBezTo>
                    <a:pt x="673" y="889"/>
                    <a:pt x="673" y="889"/>
                    <a:pt x="673" y="889"/>
                  </a:cubicBezTo>
                  <a:cubicBezTo>
                    <a:pt x="673" y="733"/>
                    <a:pt x="673" y="733"/>
                    <a:pt x="673" y="733"/>
                  </a:cubicBezTo>
                  <a:cubicBezTo>
                    <a:pt x="673" y="677"/>
                    <a:pt x="696" y="654"/>
                    <a:pt x="737" y="654"/>
                  </a:cubicBezTo>
                  <a:cubicBezTo>
                    <a:pt x="786" y="654"/>
                    <a:pt x="807" y="676"/>
                    <a:pt x="807" y="733"/>
                  </a:cubicBezTo>
                  <a:cubicBezTo>
                    <a:pt x="807" y="859"/>
                    <a:pt x="807" y="859"/>
                    <a:pt x="807" y="859"/>
                  </a:cubicBezTo>
                  <a:cubicBezTo>
                    <a:pt x="807" y="880"/>
                    <a:pt x="817" y="889"/>
                    <a:pt x="836" y="889"/>
                  </a:cubicBezTo>
                  <a:cubicBezTo>
                    <a:pt x="853" y="889"/>
                    <a:pt x="853" y="889"/>
                    <a:pt x="853" y="889"/>
                  </a:cubicBezTo>
                  <a:cubicBezTo>
                    <a:pt x="853" y="731"/>
                    <a:pt x="853" y="731"/>
                    <a:pt x="853" y="731"/>
                  </a:cubicBezTo>
                  <a:cubicBezTo>
                    <a:pt x="853" y="649"/>
                    <a:pt x="812" y="610"/>
                    <a:pt x="743" y="610"/>
                  </a:cubicBezTo>
                  <a:close/>
                  <a:moveTo>
                    <a:pt x="1134" y="520"/>
                  </a:moveTo>
                  <a:cubicBezTo>
                    <a:pt x="1122" y="520"/>
                    <a:pt x="1122" y="520"/>
                    <a:pt x="1122" y="520"/>
                  </a:cubicBezTo>
                  <a:cubicBezTo>
                    <a:pt x="1122" y="662"/>
                    <a:pt x="1122" y="662"/>
                    <a:pt x="1122" y="662"/>
                  </a:cubicBezTo>
                  <a:cubicBezTo>
                    <a:pt x="1103" y="625"/>
                    <a:pt x="1073" y="610"/>
                    <a:pt x="1039" y="610"/>
                  </a:cubicBezTo>
                  <a:cubicBezTo>
                    <a:pt x="963" y="610"/>
                    <a:pt x="919" y="662"/>
                    <a:pt x="919" y="756"/>
                  </a:cubicBezTo>
                  <a:cubicBezTo>
                    <a:pt x="919" y="832"/>
                    <a:pt x="977" y="895"/>
                    <a:pt x="1045" y="895"/>
                  </a:cubicBezTo>
                  <a:cubicBezTo>
                    <a:pt x="1131" y="895"/>
                    <a:pt x="1169" y="849"/>
                    <a:pt x="1169" y="744"/>
                  </a:cubicBezTo>
                  <a:cubicBezTo>
                    <a:pt x="1169" y="558"/>
                    <a:pt x="1169" y="558"/>
                    <a:pt x="1169" y="558"/>
                  </a:cubicBezTo>
                  <a:cubicBezTo>
                    <a:pt x="1169" y="532"/>
                    <a:pt x="1157" y="520"/>
                    <a:pt x="1134" y="520"/>
                  </a:cubicBezTo>
                  <a:close/>
                  <a:moveTo>
                    <a:pt x="1049" y="851"/>
                  </a:moveTo>
                  <a:cubicBezTo>
                    <a:pt x="1000" y="851"/>
                    <a:pt x="966" y="807"/>
                    <a:pt x="966" y="752"/>
                  </a:cubicBezTo>
                  <a:cubicBezTo>
                    <a:pt x="966" y="690"/>
                    <a:pt x="993" y="653"/>
                    <a:pt x="1041" y="653"/>
                  </a:cubicBezTo>
                  <a:cubicBezTo>
                    <a:pt x="1106" y="653"/>
                    <a:pt x="1121" y="707"/>
                    <a:pt x="1121" y="757"/>
                  </a:cubicBezTo>
                  <a:cubicBezTo>
                    <a:pt x="1121" y="824"/>
                    <a:pt x="1099" y="851"/>
                    <a:pt x="1049" y="851"/>
                  </a:cubicBezTo>
                  <a:close/>
                  <a:moveTo>
                    <a:pt x="1338" y="731"/>
                  </a:moveTo>
                  <a:cubicBezTo>
                    <a:pt x="1281" y="719"/>
                    <a:pt x="1271" y="711"/>
                    <a:pt x="1271" y="693"/>
                  </a:cubicBezTo>
                  <a:cubicBezTo>
                    <a:pt x="1271" y="670"/>
                    <a:pt x="1289" y="654"/>
                    <a:pt x="1336" y="654"/>
                  </a:cubicBezTo>
                  <a:cubicBezTo>
                    <a:pt x="1368" y="654"/>
                    <a:pt x="1398" y="668"/>
                    <a:pt x="1410" y="682"/>
                  </a:cubicBezTo>
                  <a:cubicBezTo>
                    <a:pt x="1412" y="682"/>
                    <a:pt x="1412" y="682"/>
                    <a:pt x="1412" y="682"/>
                  </a:cubicBezTo>
                  <a:cubicBezTo>
                    <a:pt x="1412" y="662"/>
                    <a:pt x="1412" y="662"/>
                    <a:pt x="1412" y="662"/>
                  </a:cubicBezTo>
                  <a:cubicBezTo>
                    <a:pt x="1412" y="628"/>
                    <a:pt x="1373" y="610"/>
                    <a:pt x="1332" y="610"/>
                  </a:cubicBezTo>
                  <a:cubicBezTo>
                    <a:pt x="1264" y="610"/>
                    <a:pt x="1223" y="651"/>
                    <a:pt x="1223" y="696"/>
                  </a:cubicBezTo>
                  <a:cubicBezTo>
                    <a:pt x="1223" y="737"/>
                    <a:pt x="1248" y="754"/>
                    <a:pt x="1299" y="765"/>
                  </a:cubicBezTo>
                  <a:cubicBezTo>
                    <a:pt x="1362" y="779"/>
                    <a:pt x="1371" y="788"/>
                    <a:pt x="1371" y="811"/>
                  </a:cubicBezTo>
                  <a:cubicBezTo>
                    <a:pt x="1371" y="838"/>
                    <a:pt x="1353" y="851"/>
                    <a:pt x="1313" y="851"/>
                  </a:cubicBezTo>
                  <a:cubicBezTo>
                    <a:pt x="1277" y="851"/>
                    <a:pt x="1247" y="837"/>
                    <a:pt x="1231" y="820"/>
                  </a:cubicBezTo>
                  <a:cubicBezTo>
                    <a:pt x="1229" y="820"/>
                    <a:pt x="1229" y="820"/>
                    <a:pt x="1229" y="820"/>
                  </a:cubicBezTo>
                  <a:cubicBezTo>
                    <a:pt x="1229" y="840"/>
                    <a:pt x="1229" y="840"/>
                    <a:pt x="1229" y="840"/>
                  </a:cubicBezTo>
                  <a:cubicBezTo>
                    <a:pt x="1229" y="873"/>
                    <a:pt x="1266" y="895"/>
                    <a:pt x="1312" y="895"/>
                  </a:cubicBezTo>
                  <a:cubicBezTo>
                    <a:pt x="1374" y="895"/>
                    <a:pt x="1419" y="864"/>
                    <a:pt x="1419" y="806"/>
                  </a:cubicBezTo>
                  <a:cubicBezTo>
                    <a:pt x="1419" y="768"/>
                    <a:pt x="1392" y="743"/>
                    <a:pt x="1338" y="73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5"/>
          <p:cNvSpPr>
            <a:spLocks noEditPoints="1"/>
          </p:cNvSpPr>
          <p:nvPr/>
        </p:nvSpPr>
        <p:spPr bwMode="auto">
          <a:xfrm>
            <a:off x="0" y="-22660"/>
            <a:ext cx="2066728" cy="6910358"/>
          </a:xfrm>
          <a:custGeom>
            <a:avLst/>
            <a:gdLst>
              <a:gd name="T0" fmla="*/ 0 w 2171"/>
              <a:gd name="T1" fmla="*/ 3098 h 7259"/>
              <a:gd name="T2" fmla="*/ 2171 w 2171"/>
              <a:gd name="T3" fmla="*/ 1310 h 7259"/>
              <a:gd name="T4" fmla="*/ 2171 w 2171"/>
              <a:gd name="T5" fmla="*/ 1343 h 7259"/>
              <a:gd name="T6" fmla="*/ 0 w 2171"/>
              <a:gd name="T7" fmla="*/ 2473 h 7259"/>
              <a:gd name="T8" fmla="*/ 0 w 2171"/>
              <a:gd name="T9" fmla="*/ 2674 h 7259"/>
              <a:gd name="T10" fmla="*/ 0 w 2171"/>
              <a:gd name="T11" fmla="*/ 2911 h 7259"/>
              <a:gd name="T12" fmla="*/ 2171 w 2171"/>
              <a:gd name="T13" fmla="*/ 650 h 7259"/>
              <a:gd name="T14" fmla="*/ 2171 w 2171"/>
              <a:gd name="T15" fmla="*/ 2095 h 7259"/>
              <a:gd name="T16" fmla="*/ 0 w 2171"/>
              <a:gd name="T17" fmla="*/ 4166 h 7259"/>
              <a:gd name="T18" fmla="*/ 0 w 2171"/>
              <a:gd name="T19" fmla="*/ 4509 h 7259"/>
              <a:gd name="T20" fmla="*/ 0 w 2171"/>
              <a:gd name="T21" fmla="*/ 4133 h 7259"/>
              <a:gd name="T22" fmla="*/ 2171 w 2171"/>
              <a:gd name="T23" fmla="*/ 1591 h 7259"/>
              <a:gd name="T24" fmla="*/ 2171 w 2171"/>
              <a:gd name="T25" fmla="*/ 1438 h 7259"/>
              <a:gd name="T26" fmla="*/ 0 w 2171"/>
              <a:gd name="T27" fmla="*/ 4072 h 7259"/>
              <a:gd name="T28" fmla="*/ 0 w 2171"/>
              <a:gd name="T29" fmla="*/ 3899 h 7259"/>
              <a:gd name="T30" fmla="*/ 0 w 2171"/>
              <a:gd name="T31" fmla="*/ 2346 h 7259"/>
              <a:gd name="T32" fmla="*/ 0 w 2171"/>
              <a:gd name="T33" fmla="*/ 641 h 7259"/>
              <a:gd name="T34" fmla="*/ 0 w 2171"/>
              <a:gd name="T35" fmla="*/ 1029 h 7259"/>
              <a:gd name="T36" fmla="*/ 891 w 2171"/>
              <a:gd name="T37" fmla="*/ 0 h 7259"/>
              <a:gd name="T38" fmla="*/ 171 w 2171"/>
              <a:gd name="T39" fmla="*/ 0 h 7259"/>
              <a:gd name="T40" fmla="*/ 29 w 2171"/>
              <a:gd name="T41" fmla="*/ 0 h 7259"/>
              <a:gd name="T42" fmla="*/ 0 w 2171"/>
              <a:gd name="T43" fmla="*/ 452 h 7259"/>
              <a:gd name="T44" fmla="*/ 0 w 2171"/>
              <a:gd name="T45" fmla="*/ 324 h 7259"/>
              <a:gd name="T46" fmla="*/ 1974 w 2171"/>
              <a:gd name="T47" fmla="*/ 0 h 7259"/>
              <a:gd name="T48" fmla="*/ 1820 w 2171"/>
              <a:gd name="T49" fmla="*/ 0 h 7259"/>
              <a:gd name="T50" fmla="*/ 1773 w 2171"/>
              <a:gd name="T51" fmla="*/ 0 h 7259"/>
              <a:gd name="T52" fmla="*/ 0 w 2171"/>
              <a:gd name="T53" fmla="*/ 2206 h 7259"/>
              <a:gd name="T54" fmla="*/ 0 w 2171"/>
              <a:gd name="T55" fmla="*/ 1360 h 7259"/>
              <a:gd name="T56" fmla="*/ 1455 w 2171"/>
              <a:gd name="T57" fmla="*/ 0 h 7259"/>
              <a:gd name="T58" fmla="*/ 1630 w 2171"/>
              <a:gd name="T59" fmla="*/ 0 h 7259"/>
              <a:gd name="T60" fmla="*/ 1159 w 2171"/>
              <a:gd name="T61" fmla="*/ 0 h 7259"/>
              <a:gd name="T62" fmla="*/ 2171 w 2171"/>
              <a:gd name="T63" fmla="*/ 5777 h 7259"/>
              <a:gd name="T64" fmla="*/ 2171 w 2171"/>
              <a:gd name="T65" fmla="*/ 5810 h 7259"/>
              <a:gd name="T66" fmla="*/ 436 w 2171"/>
              <a:gd name="T67" fmla="*/ 7259 h 7259"/>
              <a:gd name="T68" fmla="*/ 827 w 2171"/>
              <a:gd name="T69" fmla="*/ 7259 h 7259"/>
              <a:gd name="T70" fmla="*/ 403 w 2171"/>
              <a:gd name="T71" fmla="*/ 7259 h 7259"/>
              <a:gd name="T72" fmla="*/ 2171 w 2171"/>
              <a:gd name="T73" fmla="*/ 5025 h 7259"/>
              <a:gd name="T74" fmla="*/ 2171 w 2171"/>
              <a:gd name="T75" fmla="*/ 5434 h 7259"/>
              <a:gd name="T76" fmla="*/ 247 w 2171"/>
              <a:gd name="T77" fmla="*/ 7259 h 7259"/>
              <a:gd name="T78" fmla="*/ 1863 w 2171"/>
              <a:gd name="T79" fmla="*/ 7259 h 7259"/>
              <a:gd name="T80" fmla="*/ 1720 w 2171"/>
              <a:gd name="T81" fmla="*/ 7259 h 7259"/>
              <a:gd name="T82" fmla="*/ 2171 w 2171"/>
              <a:gd name="T83" fmla="*/ 7188 h 7259"/>
              <a:gd name="T84" fmla="*/ 2171 w 2171"/>
              <a:gd name="T85" fmla="*/ 7032 h 7259"/>
              <a:gd name="T86" fmla="*/ 1190 w 2171"/>
              <a:gd name="T87" fmla="*/ 7259 h 7259"/>
              <a:gd name="T88" fmla="*/ 1109 w 2171"/>
              <a:gd name="T89" fmla="*/ 7259 h 7259"/>
              <a:gd name="T90" fmla="*/ 1391 w 2171"/>
              <a:gd name="T91" fmla="*/ 7259 h 7259"/>
              <a:gd name="T92" fmla="*/ 2171 w 2171"/>
              <a:gd name="T93" fmla="*/ 5401 h 7259"/>
              <a:gd name="T94" fmla="*/ 2171 w 2171"/>
              <a:gd name="T95" fmla="*/ 3412 h 7259"/>
              <a:gd name="T96" fmla="*/ 0 w 2171"/>
              <a:gd name="T97" fmla="*/ 5389 h 7259"/>
              <a:gd name="T98" fmla="*/ 0 w 2171"/>
              <a:gd name="T99" fmla="*/ 5637 h 7259"/>
              <a:gd name="T100" fmla="*/ 0 w 2171"/>
              <a:gd name="T101" fmla="*/ 5732 h 7259"/>
              <a:gd name="T102" fmla="*/ 2171 w 2171"/>
              <a:gd name="T103" fmla="*/ 2625 h 7259"/>
              <a:gd name="T104" fmla="*/ 2171 w 2171"/>
              <a:gd name="T105" fmla="*/ 2660 h 7259"/>
              <a:gd name="T106" fmla="*/ 0 w 2171"/>
              <a:gd name="T107" fmla="*/ 5013 h 7259"/>
              <a:gd name="T108" fmla="*/ 0 w 2171"/>
              <a:gd name="T109" fmla="*/ 6436 h 7259"/>
              <a:gd name="T110" fmla="*/ 0 w 2171"/>
              <a:gd name="T111" fmla="*/ 6531 h 7259"/>
              <a:gd name="T112" fmla="*/ 2171 w 2171"/>
              <a:gd name="T113" fmla="*/ 4741 h 7259"/>
              <a:gd name="T114" fmla="*/ 2171 w 2171"/>
              <a:gd name="T115" fmla="*/ 4777 h 7259"/>
              <a:gd name="T116" fmla="*/ 0 w 2171"/>
              <a:gd name="T117" fmla="*/ 6377 h 7259"/>
              <a:gd name="T118" fmla="*/ 0 w 2171"/>
              <a:gd name="T119" fmla="*/ 6155 h 7259"/>
              <a:gd name="T120" fmla="*/ 0 w 2171"/>
              <a:gd name="T121" fmla="*/ 5921 h 7259"/>
              <a:gd name="T122" fmla="*/ 2171 w 2171"/>
              <a:gd name="T123" fmla="*/ 4036 h 7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71" h="7259">
                <a:moveTo>
                  <a:pt x="0" y="3192"/>
                </a:moveTo>
                <a:lnTo>
                  <a:pt x="2171" y="1026"/>
                </a:lnTo>
                <a:lnTo>
                  <a:pt x="2171" y="1014"/>
                </a:lnTo>
                <a:lnTo>
                  <a:pt x="0" y="3180"/>
                </a:lnTo>
                <a:lnTo>
                  <a:pt x="0" y="3192"/>
                </a:lnTo>
                <a:close/>
                <a:moveTo>
                  <a:pt x="0" y="3240"/>
                </a:moveTo>
                <a:lnTo>
                  <a:pt x="2171" y="1074"/>
                </a:lnTo>
                <a:lnTo>
                  <a:pt x="2171" y="1059"/>
                </a:lnTo>
                <a:lnTo>
                  <a:pt x="0" y="3225"/>
                </a:lnTo>
                <a:lnTo>
                  <a:pt x="0" y="3240"/>
                </a:lnTo>
                <a:close/>
                <a:moveTo>
                  <a:pt x="0" y="3145"/>
                </a:moveTo>
                <a:lnTo>
                  <a:pt x="2171" y="979"/>
                </a:lnTo>
                <a:lnTo>
                  <a:pt x="2171" y="967"/>
                </a:lnTo>
                <a:lnTo>
                  <a:pt x="0" y="3133"/>
                </a:lnTo>
                <a:lnTo>
                  <a:pt x="0" y="3145"/>
                </a:lnTo>
                <a:close/>
                <a:moveTo>
                  <a:pt x="0" y="3098"/>
                </a:moveTo>
                <a:lnTo>
                  <a:pt x="2171" y="932"/>
                </a:lnTo>
                <a:lnTo>
                  <a:pt x="2171" y="920"/>
                </a:lnTo>
                <a:lnTo>
                  <a:pt x="0" y="3086"/>
                </a:lnTo>
                <a:lnTo>
                  <a:pt x="0" y="3098"/>
                </a:lnTo>
                <a:close/>
                <a:moveTo>
                  <a:pt x="0" y="3053"/>
                </a:moveTo>
                <a:lnTo>
                  <a:pt x="2171" y="887"/>
                </a:lnTo>
                <a:lnTo>
                  <a:pt x="2171" y="873"/>
                </a:lnTo>
                <a:lnTo>
                  <a:pt x="0" y="3039"/>
                </a:lnTo>
                <a:lnTo>
                  <a:pt x="0" y="3053"/>
                </a:lnTo>
                <a:close/>
                <a:moveTo>
                  <a:pt x="0" y="3287"/>
                </a:moveTo>
                <a:lnTo>
                  <a:pt x="2171" y="1121"/>
                </a:lnTo>
                <a:lnTo>
                  <a:pt x="2171" y="1107"/>
                </a:lnTo>
                <a:lnTo>
                  <a:pt x="0" y="3273"/>
                </a:lnTo>
                <a:lnTo>
                  <a:pt x="0" y="3287"/>
                </a:lnTo>
                <a:close/>
                <a:moveTo>
                  <a:pt x="0" y="3476"/>
                </a:moveTo>
                <a:lnTo>
                  <a:pt x="2171" y="1310"/>
                </a:lnTo>
                <a:lnTo>
                  <a:pt x="2171" y="1296"/>
                </a:lnTo>
                <a:lnTo>
                  <a:pt x="0" y="3462"/>
                </a:lnTo>
                <a:lnTo>
                  <a:pt x="0" y="3476"/>
                </a:lnTo>
                <a:close/>
                <a:moveTo>
                  <a:pt x="0" y="3334"/>
                </a:moveTo>
                <a:lnTo>
                  <a:pt x="2171" y="1168"/>
                </a:lnTo>
                <a:lnTo>
                  <a:pt x="2171" y="1154"/>
                </a:lnTo>
                <a:lnTo>
                  <a:pt x="0" y="3320"/>
                </a:lnTo>
                <a:lnTo>
                  <a:pt x="0" y="3334"/>
                </a:lnTo>
                <a:close/>
                <a:moveTo>
                  <a:pt x="0" y="3005"/>
                </a:moveTo>
                <a:lnTo>
                  <a:pt x="2171" y="839"/>
                </a:lnTo>
                <a:lnTo>
                  <a:pt x="2171" y="825"/>
                </a:lnTo>
                <a:lnTo>
                  <a:pt x="0" y="2991"/>
                </a:lnTo>
                <a:lnTo>
                  <a:pt x="0" y="3005"/>
                </a:lnTo>
                <a:close/>
                <a:moveTo>
                  <a:pt x="0" y="3521"/>
                </a:moveTo>
                <a:lnTo>
                  <a:pt x="2171" y="1355"/>
                </a:lnTo>
                <a:lnTo>
                  <a:pt x="2171" y="1343"/>
                </a:lnTo>
                <a:lnTo>
                  <a:pt x="0" y="3509"/>
                </a:lnTo>
                <a:lnTo>
                  <a:pt x="0" y="3521"/>
                </a:lnTo>
                <a:close/>
                <a:moveTo>
                  <a:pt x="0" y="3381"/>
                </a:moveTo>
                <a:lnTo>
                  <a:pt x="2171" y="1215"/>
                </a:lnTo>
                <a:lnTo>
                  <a:pt x="2171" y="1201"/>
                </a:lnTo>
                <a:lnTo>
                  <a:pt x="0" y="3367"/>
                </a:lnTo>
                <a:lnTo>
                  <a:pt x="0" y="3381"/>
                </a:lnTo>
                <a:close/>
                <a:moveTo>
                  <a:pt x="0" y="3429"/>
                </a:moveTo>
                <a:lnTo>
                  <a:pt x="2171" y="1263"/>
                </a:lnTo>
                <a:lnTo>
                  <a:pt x="2171" y="1249"/>
                </a:lnTo>
                <a:lnTo>
                  <a:pt x="0" y="3415"/>
                </a:lnTo>
                <a:lnTo>
                  <a:pt x="0" y="3429"/>
                </a:lnTo>
                <a:close/>
                <a:moveTo>
                  <a:pt x="0" y="2488"/>
                </a:moveTo>
                <a:lnTo>
                  <a:pt x="2171" y="322"/>
                </a:lnTo>
                <a:lnTo>
                  <a:pt x="2171" y="307"/>
                </a:lnTo>
                <a:lnTo>
                  <a:pt x="0" y="2473"/>
                </a:lnTo>
                <a:lnTo>
                  <a:pt x="0" y="2488"/>
                </a:lnTo>
                <a:close/>
                <a:moveTo>
                  <a:pt x="0" y="2629"/>
                </a:moveTo>
                <a:lnTo>
                  <a:pt x="2171" y="463"/>
                </a:lnTo>
                <a:lnTo>
                  <a:pt x="2171" y="449"/>
                </a:lnTo>
                <a:lnTo>
                  <a:pt x="0" y="2615"/>
                </a:lnTo>
                <a:lnTo>
                  <a:pt x="0" y="2629"/>
                </a:lnTo>
                <a:close/>
                <a:moveTo>
                  <a:pt x="0" y="2582"/>
                </a:moveTo>
                <a:lnTo>
                  <a:pt x="2171" y="416"/>
                </a:lnTo>
                <a:lnTo>
                  <a:pt x="2171" y="402"/>
                </a:lnTo>
                <a:lnTo>
                  <a:pt x="0" y="2568"/>
                </a:lnTo>
                <a:lnTo>
                  <a:pt x="0" y="2582"/>
                </a:lnTo>
                <a:close/>
                <a:moveTo>
                  <a:pt x="0" y="2674"/>
                </a:moveTo>
                <a:lnTo>
                  <a:pt x="2171" y="508"/>
                </a:lnTo>
                <a:lnTo>
                  <a:pt x="2171" y="497"/>
                </a:lnTo>
                <a:lnTo>
                  <a:pt x="0" y="2663"/>
                </a:lnTo>
                <a:lnTo>
                  <a:pt x="0" y="2674"/>
                </a:lnTo>
                <a:close/>
                <a:moveTo>
                  <a:pt x="0" y="2440"/>
                </a:moveTo>
                <a:lnTo>
                  <a:pt x="2171" y="274"/>
                </a:lnTo>
                <a:lnTo>
                  <a:pt x="2171" y="260"/>
                </a:lnTo>
                <a:lnTo>
                  <a:pt x="0" y="2426"/>
                </a:lnTo>
                <a:lnTo>
                  <a:pt x="0" y="2440"/>
                </a:lnTo>
                <a:close/>
                <a:moveTo>
                  <a:pt x="0" y="2535"/>
                </a:moveTo>
                <a:lnTo>
                  <a:pt x="2171" y="369"/>
                </a:lnTo>
                <a:lnTo>
                  <a:pt x="2171" y="355"/>
                </a:lnTo>
                <a:lnTo>
                  <a:pt x="0" y="2521"/>
                </a:lnTo>
                <a:lnTo>
                  <a:pt x="0" y="2535"/>
                </a:lnTo>
                <a:close/>
                <a:moveTo>
                  <a:pt x="0" y="2864"/>
                </a:moveTo>
                <a:lnTo>
                  <a:pt x="2171" y="698"/>
                </a:lnTo>
                <a:lnTo>
                  <a:pt x="2171" y="683"/>
                </a:lnTo>
                <a:lnTo>
                  <a:pt x="0" y="2849"/>
                </a:lnTo>
                <a:lnTo>
                  <a:pt x="0" y="2864"/>
                </a:lnTo>
                <a:close/>
                <a:moveTo>
                  <a:pt x="0" y="2911"/>
                </a:moveTo>
                <a:lnTo>
                  <a:pt x="2171" y="745"/>
                </a:lnTo>
                <a:lnTo>
                  <a:pt x="2171" y="731"/>
                </a:lnTo>
                <a:lnTo>
                  <a:pt x="0" y="2897"/>
                </a:lnTo>
                <a:lnTo>
                  <a:pt x="0" y="2911"/>
                </a:lnTo>
                <a:close/>
                <a:moveTo>
                  <a:pt x="0" y="2958"/>
                </a:moveTo>
                <a:lnTo>
                  <a:pt x="2171" y="792"/>
                </a:lnTo>
                <a:lnTo>
                  <a:pt x="2171" y="778"/>
                </a:lnTo>
                <a:lnTo>
                  <a:pt x="0" y="2944"/>
                </a:lnTo>
                <a:lnTo>
                  <a:pt x="0" y="2958"/>
                </a:lnTo>
                <a:close/>
                <a:moveTo>
                  <a:pt x="0" y="2722"/>
                </a:moveTo>
                <a:lnTo>
                  <a:pt x="2171" y="556"/>
                </a:lnTo>
                <a:lnTo>
                  <a:pt x="2171" y="544"/>
                </a:lnTo>
                <a:lnTo>
                  <a:pt x="0" y="2710"/>
                </a:lnTo>
                <a:lnTo>
                  <a:pt x="0" y="2722"/>
                </a:lnTo>
                <a:close/>
                <a:moveTo>
                  <a:pt x="0" y="2816"/>
                </a:moveTo>
                <a:lnTo>
                  <a:pt x="2171" y="650"/>
                </a:lnTo>
                <a:lnTo>
                  <a:pt x="2171" y="636"/>
                </a:lnTo>
                <a:lnTo>
                  <a:pt x="0" y="2802"/>
                </a:lnTo>
                <a:lnTo>
                  <a:pt x="0" y="2816"/>
                </a:lnTo>
                <a:close/>
                <a:moveTo>
                  <a:pt x="0" y="2769"/>
                </a:moveTo>
                <a:lnTo>
                  <a:pt x="2171" y="603"/>
                </a:lnTo>
                <a:lnTo>
                  <a:pt x="2171" y="591"/>
                </a:lnTo>
                <a:lnTo>
                  <a:pt x="0" y="2757"/>
                </a:lnTo>
                <a:lnTo>
                  <a:pt x="0" y="2769"/>
                </a:lnTo>
                <a:close/>
                <a:moveTo>
                  <a:pt x="0" y="3710"/>
                </a:moveTo>
                <a:lnTo>
                  <a:pt x="2171" y="1544"/>
                </a:lnTo>
                <a:lnTo>
                  <a:pt x="2171" y="1530"/>
                </a:lnTo>
                <a:lnTo>
                  <a:pt x="0" y="3696"/>
                </a:lnTo>
                <a:lnTo>
                  <a:pt x="0" y="3710"/>
                </a:lnTo>
                <a:close/>
                <a:moveTo>
                  <a:pt x="0" y="4275"/>
                </a:moveTo>
                <a:lnTo>
                  <a:pt x="2171" y="2109"/>
                </a:lnTo>
                <a:lnTo>
                  <a:pt x="2171" y="2095"/>
                </a:lnTo>
                <a:lnTo>
                  <a:pt x="0" y="4261"/>
                </a:lnTo>
                <a:lnTo>
                  <a:pt x="0" y="4275"/>
                </a:lnTo>
                <a:close/>
                <a:moveTo>
                  <a:pt x="0" y="4323"/>
                </a:moveTo>
                <a:lnTo>
                  <a:pt x="2171" y="2157"/>
                </a:lnTo>
                <a:lnTo>
                  <a:pt x="2171" y="2142"/>
                </a:lnTo>
                <a:lnTo>
                  <a:pt x="0" y="4308"/>
                </a:lnTo>
                <a:lnTo>
                  <a:pt x="0" y="4323"/>
                </a:lnTo>
                <a:close/>
                <a:moveTo>
                  <a:pt x="0" y="3568"/>
                </a:moveTo>
                <a:lnTo>
                  <a:pt x="2171" y="1402"/>
                </a:lnTo>
                <a:lnTo>
                  <a:pt x="2171" y="1390"/>
                </a:lnTo>
                <a:lnTo>
                  <a:pt x="0" y="3556"/>
                </a:lnTo>
                <a:lnTo>
                  <a:pt x="0" y="3568"/>
                </a:lnTo>
                <a:close/>
                <a:moveTo>
                  <a:pt x="0" y="4181"/>
                </a:moveTo>
                <a:lnTo>
                  <a:pt x="2171" y="2015"/>
                </a:lnTo>
                <a:lnTo>
                  <a:pt x="2171" y="2000"/>
                </a:lnTo>
                <a:lnTo>
                  <a:pt x="0" y="4166"/>
                </a:lnTo>
                <a:lnTo>
                  <a:pt x="0" y="4181"/>
                </a:lnTo>
                <a:close/>
                <a:moveTo>
                  <a:pt x="0" y="4415"/>
                </a:moveTo>
                <a:lnTo>
                  <a:pt x="2171" y="2249"/>
                </a:lnTo>
                <a:lnTo>
                  <a:pt x="2171" y="2237"/>
                </a:lnTo>
                <a:lnTo>
                  <a:pt x="0" y="4403"/>
                </a:lnTo>
                <a:lnTo>
                  <a:pt x="0" y="4415"/>
                </a:lnTo>
                <a:close/>
                <a:moveTo>
                  <a:pt x="0" y="4228"/>
                </a:moveTo>
                <a:lnTo>
                  <a:pt x="2171" y="2062"/>
                </a:lnTo>
                <a:lnTo>
                  <a:pt x="2171" y="2048"/>
                </a:lnTo>
                <a:lnTo>
                  <a:pt x="0" y="4214"/>
                </a:lnTo>
                <a:lnTo>
                  <a:pt x="0" y="4228"/>
                </a:lnTo>
                <a:close/>
                <a:moveTo>
                  <a:pt x="0" y="4509"/>
                </a:moveTo>
                <a:lnTo>
                  <a:pt x="2171" y="2343"/>
                </a:lnTo>
                <a:lnTo>
                  <a:pt x="2171" y="2329"/>
                </a:lnTo>
                <a:lnTo>
                  <a:pt x="0" y="4495"/>
                </a:lnTo>
                <a:lnTo>
                  <a:pt x="0" y="4509"/>
                </a:lnTo>
                <a:close/>
                <a:moveTo>
                  <a:pt x="0" y="4604"/>
                </a:moveTo>
                <a:lnTo>
                  <a:pt x="2171" y="2438"/>
                </a:lnTo>
                <a:lnTo>
                  <a:pt x="2171" y="2424"/>
                </a:lnTo>
                <a:lnTo>
                  <a:pt x="0" y="4590"/>
                </a:lnTo>
                <a:lnTo>
                  <a:pt x="0" y="4604"/>
                </a:lnTo>
                <a:close/>
                <a:moveTo>
                  <a:pt x="0" y="4651"/>
                </a:moveTo>
                <a:lnTo>
                  <a:pt x="2171" y="2485"/>
                </a:lnTo>
                <a:lnTo>
                  <a:pt x="2171" y="2471"/>
                </a:lnTo>
                <a:lnTo>
                  <a:pt x="0" y="4637"/>
                </a:lnTo>
                <a:lnTo>
                  <a:pt x="0" y="4651"/>
                </a:lnTo>
                <a:close/>
                <a:moveTo>
                  <a:pt x="0" y="4557"/>
                </a:moveTo>
                <a:lnTo>
                  <a:pt x="2171" y="2391"/>
                </a:lnTo>
                <a:lnTo>
                  <a:pt x="2171" y="2376"/>
                </a:lnTo>
                <a:lnTo>
                  <a:pt x="0" y="4542"/>
                </a:lnTo>
                <a:lnTo>
                  <a:pt x="0" y="4557"/>
                </a:lnTo>
                <a:close/>
                <a:moveTo>
                  <a:pt x="0" y="4133"/>
                </a:moveTo>
                <a:lnTo>
                  <a:pt x="2171" y="1967"/>
                </a:lnTo>
                <a:lnTo>
                  <a:pt x="2171" y="1953"/>
                </a:lnTo>
                <a:lnTo>
                  <a:pt x="0" y="4119"/>
                </a:lnTo>
                <a:lnTo>
                  <a:pt x="0" y="4133"/>
                </a:lnTo>
                <a:close/>
                <a:moveTo>
                  <a:pt x="0" y="4462"/>
                </a:moveTo>
                <a:lnTo>
                  <a:pt x="2171" y="2296"/>
                </a:lnTo>
                <a:lnTo>
                  <a:pt x="2171" y="2284"/>
                </a:lnTo>
                <a:lnTo>
                  <a:pt x="0" y="4450"/>
                </a:lnTo>
                <a:lnTo>
                  <a:pt x="0" y="4462"/>
                </a:lnTo>
                <a:close/>
                <a:moveTo>
                  <a:pt x="0" y="4367"/>
                </a:moveTo>
                <a:lnTo>
                  <a:pt x="2171" y="2201"/>
                </a:lnTo>
                <a:lnTo>
                  <a:pt x="2171" y="2190"/>
                </a:lnTo>
                <a:lnTo>
                  <a:pt x="0" y="4356"/>
                </a:lnTo>
                <a:lnTo>
                  <a:pt x="0" y="4367"/>
                </a:lnTo>
                <a:close/>
                <a:moveTo>
                  <a:pt x="0" y="3757"/>
                </a:moveTo>
                <a:lnTo>
                  <a:pt x="2171" y="1591"/>
                </a:lnTo>
                <a:lnTo>
                  <a:pt x="2171" y="1577"/>
                </a:lnTo>
                <a:lnTo>
                  <a:pt x="0" y="3743"/>
                </a:lnTo>
                <a:lnTo>
                  <a:pt x="0" y="3757"/>
                </a:lnTo>
                <a:close/>
                <a:moveTo>
                  <a:pt x="0" y="2393"/>
                </a:moveTo>
                <a:lnTo>
                  <a:pt x="2171" y="227"/>
                </a:lnTo>
                <a:lnTo>
                  <a:pt x="2171" y="213"/>
                </a:lnTo>
                <a:lnTo>
                  <a:pt x="0" y="2379"/>
                </a:lnTo>
                <a:lnTo>
                  <a:pt x="0" y="2393"/>
                </a:lnTo>
                <a:close/>
                <a:moveTo>
                  <a:pt x="0" y="3805"/>
                </a:moveTo>
                <a:lnTo>
                  <a:pt x="2171" y="1639"/>
                </a:lnTo>
                <a:lnTo>
                  <a:pt x="2171" y="1625"/>
                </a:lnTo>
                <a:lnTo>
                  <a:pt x="0" y="3790"/>
                </a:lnTo>
                <a:lnTo>
                  <a:pt x="0" y="3805"/>
                </a:lnTo>
                <a:close/>
                <a:moveTo>
                  <a:pt x="0" y="3615"/>
                </a:moveTo>
                <a:lnTo>
                  <a:pt x="2171" y="1450"/>
                </a:lnTo>
                <a:lnTo>
                  <a:pt x="2171" y="1438"/>
                </a:lnTo>
                <a:lnTo>
                  <a:pt x="0" y="3604"/>
                </a:lnTo>
                <a:lnTo>
                  <a:pt x="0" y="3615"/>
                </a:lnTo>
                <a:close/>
                <a:moveTo>
                  <a:pt x="0" y="3663"/>
                </a:moveTo>
                <a:lnTo>
                  <a:pt x="2171" y="1497"/>
                </a:lnTo>
                <a:lnTo>
                  <a:pt x="2171" y="1483"/>
                </a:lnTo>
                <a:lnTo>
                  <a:pt x="0" y="3649"/>
                </a:lnTo>
                <a:lnTo>
                  <a:pt x="0" y="3663"/>
                </a:lnTo>
                <a:close/>
                <a:moveTo>
                  <a:pt x="0" y="3991"/>
                </a:moveTo>
                <a:lnTo>
                  <a:pt x="2171" y="1825"/>
                </a:lnTo>
                <a:lnTo>
                  <a:pt x="2171" y="1814"/>
                </a:lnTo>
                <a:lnTo>
                  <a:pt x="0" y="3980"/>
                </a:lnTo>
                <a:lnTo>
                  <a:pt x="0" y="3991"/>
                </a:lnTo>
                <a:close/>
                <a:moveTo>
                  <a:pt x="0" y="4086"/>
                </a:moveTo>
                <a:lnTo>
                  <a:pt x="2171" y="1920"/>
                </a:lnTo>
                <a:lnTo>
                  <a:pt x="2171" y="1906"/>
                </a:lnTo>
                <a:lnTo>
                  <a:pt x="0" y="4072"/>
                </a:lnTo>
                <a:lnTo>
                  <a:pt x="0" y="4086"/>
                </a:lnTo>
                <a:close/>
                <a:moveTo>
                  <a:pt x="0" y="4698"/>
                </a:moveTo>
                <a:lnTo>
                  <a:pt x="2171" y="2533"/>
                </a:lnTo>
                <a:lnTo>
                  <a:pt x="2171" y="2518"/>
                </a:lnTo>
                <a:lnTo>
                  <a:pt x="0" y="4684"/>
                </a:lnTo>
                <a:lnTo>
                  <a:pt x="0" y="4698"/>
                </a:lnTo>
                <a:close/>
                <a:moveTo>
                  <a:pt x="0" y="3852"/>
                </a:moveTo>
                <a:lnTo>
                  <a:pt x="2171" y="1686"/>
                </a:lnTo>
                <a:lnTo>
                  <a:pt x="2171" y="1672"/>
                </a:lnTo>
                <a:lnTo>
                  <a:pt x="0" y="3838"/>
                </a:lnTo>
                <a:lnTo>
                  <a:pt x="0" y="3852"/>
                </a:lnTo>
                <a:close/>
                <a:moveTo>
                  <a:pt x="0" y="3899"/>
                </a:moveTo>
                <a:lnTo>
                  <a:pt x="2171" y="1733"/>
                </a:lnTo>
                <a:lnTo>
                  <a:pt x="2171" y="1719"/>
                </a:lnTo>
                <a:lnTo>
                  <a:pt x="0" y="3885"/>
                </a:lnTo>
                <a:lnTo>
                  <a:pt x="0" y="3899"/>
                </a:lnTo>
                <a:close/>
                <a:moveTo>
                  <a:pt x="0" y="3944"/>
                </a:moveTo>
                <a:lnTo>
                  <a:pt x="2171" y="1778"/>
                </a:lnTo>
                <a:lnTo>
                  <a:pt x="2171" y="1766"/>
                </a:lnTo>
                <a:lnTo>
                  <a:pt x="0" y="3932"/>
                </a:lnTo>
                <a:lnTo>
                  <a:pt x="0" y="3944"/>
                </a:lnTo>
                <a:close/>
                <a:moveTo>
                  <a:pt x="0" y="4039"/>
                </a:moveTo>
                <a:lnTo>
                  <a:pt x="2171" y="1873"/>
                </a:lnTo>
                <a:lnTo>
                  <a:pt x="2171" y="1861"/>
                </a:lnTo>
                <a:lnTo>
                  <a:pt x="0" y="4027"/>
                </a:lnTo>
                <a:lnTo>
                  <a:pt x="0" y="4039"/>
                </a:lnTo>
                <a:close/>
                <a:moveTo>
                  <a:pt x="830" y="0"/>
                </a:moveTo>
                <a:lnTo>
                  <a:pt x="0" y="828"/>
                </a:lnTo>
                <a:lnTo>
                  <a:pt x="0" y="842"/>
                </a:lnTo>
                <a:lnTo>
                  <a:pt x="844" y="0"/>
                </a:lnTo>
                <a:lnTo>
                  <a:pt x="830" y="0"/>
                </a:lnTo>
                <a:close/>
                <a:moveTo>
                  <a:pt x="0" y="2346"/>
                </a:moveTo>
                <a:lnTo>
                  <a:pt x="2171" y="180"/>
                </a:lnTo>
                <a:lnTo>
                  <a:pt x="2171" y="168"/>
                </a:lnTo>
                <a:lnTo>
                  <a:pt x="0" y="2334"/>
                </a:lnTo>
                <a:lnTo>
                  <a:pt x="0" y="2346"/>
                </a:lnTo>
                <a:close/>
                <a:moveTo>
                  <a:pt x="782" y="0"/>
                </a:moveTo>
                <a:lnTo>
                  <a:pt x="0" y="780"/>
                </a:lnTo>
                <a:lnTo>
                  <a:pt x="0" y="795"/>
                </a:lnTo>
                <a:lnTo>
                  <a:pt x="796" y="0"/>
                </a:lnTo>
                <a:lnTo>
                  <a:pt x="782" y="0"/>
                </a:lnTo>
                <a:close/>
                <a:moveTo>
                  <a:pt x="735" y="0"/>
                </a:moveTo>
                <a:lnTo>
                  <a:pt x="0" y="733"/>
                </a:lnTo>
                <a:lnTo>
                  <a:pt x="0" y="747"/>
                </a:lnTo>
                <a:lnTo>
                  <a:pt x="749" y="0"/>
                </a:lnTo>
                <a:lnTo>
                  <a:pt x="735" y="0"/>
                </a:lnTo>
                <a:close/>
                <a:moveTo>
                  <a:pt x="642" y="0"/>
                </a:moveTo>
                <a:lnTo>
                  <a:pt x="0" y="641"/>
                </a:lnTo>
                <a:lnTo>
                  <a:pt x="0" y="653"/>
                </a:lnTo>
                <a:lnTo>
                  <a:pt x="654" y="0"/>
                </a:lnTo>
                <a:lnTo>
                  <a:pt x="642" y="0"/>
                </a:lnTo>
                <a:close/>
                <a:moveTo>
                  <a:pt x="1114" y="0"/>
                </a:moveTo>
                <a:lnTo>
                  <a:pt x="0" y="1111"/>
                </a:lnTo>
                <a:lnTo>
                  <a:pt x="0" y="1123"/>
                </a:lnTo>
                <a:lnTo>
                  <a:pt x="1126" y="0"/>
                </a:lnTo>
                <a:lnTo>
                  <a:pt x="1114" y="0"/>
                </a:lnTo>
                <a:close/>
                <a:moveTo>
                  <a:pt x="548" y="0"/>
                </a:moveTo>
                <a:lnTo>
                  <a:pt x="0" y="546"/>
                </a:lnTo>
                <a:lnTo>
                  <a:pt x="0" y="560"/>
                </a:lnTo>
                <a:lnTo>
                  <a:pt x="562" y="0"/>
                </a:lnTo>
                <a:lnTo>
                  <a:pt x="548" y="0"/>
                </a:lnTo>
                <a:close/>
                <a:moveTo>
                  <a:pt x="1019" y="0"/>
                </a:moveTo>
                <a:lnTo>
                  <a:pt x="0" y="1017"/>
                </a:lnTo>
                <a:lnTo>
                  <a:pt x="0" y="1029"/>
                </a:lnTo>
                <a:lnTo>
                  <a:pt x="1031" y="0"/>
                </a:lnTo>
                <a:lnTo>
                  <a:pt x="1019" y="0"/>
                </a:lnTo>
                <a:close/>
                <a:moveTo>
                  <a:pt x="1067" y="0"/>
                </a:moveTo>
                <a:lnTo>
                  <a:pt x="0" y="1064"/>
                </a:lnTo>
                <a:lnTo>
                  <a:pt x="0" y="1076"/>
                </a:lnTo>
                <a:lnTo>
                  <a:pt x="1078" y="0"/>
                </a:lnTo>
                <a:lnTo>
                  <a:pt x="1067" y="0"/>
                </a:lnTo>
                <a:close/>
                <a:moveTo>
                  <a:pt x="924" y="0"/>
                </a:moveTo>
                <a:lnTo>
                  <a:pt x="0" y="922"/>
                </a:lnTo>
                <a:lnTo>
                  <a:pt x="0" y="936"/>
                </a:lnTo>
                <a:lnTo>
                  <a:pt x="939" y="0"/>
                </a:lnTo>
                <a:lnTo>
                  <a:pt x="924" y="0"/>
                </a:lnTo>
                <a:close/>
                <a:moveTo>
                  <a:pt x="877" y="0"/>
                </a:moveTo>
                <a:lnTo>
                  <a:pt x="0" y="875"/>
                </a:lnTo>
                <a:lnTo>
                  <a:pt x="0" y="889"/>
                </a:lnTo>
                <a:lnTo>
                  <a:pt x="891" y="0"/>
                </a:lnTo>
                <a:lnTo>
                  <a:pt x="877" y="0"/>
                </a:lnTo>
                <a:close/>
                <a:moveTo>
                  <a:pt x="972" y="0"/>
                </a:moveTo>
                <a:lnTo>
                  <a:pt x="0" y="970"/>
                </a:lnTo>
                <a:lnTo>
                  <a:pt x="0" y="984"/>
                </a:lnTo>
                <a:lnTo>
                  <a:pt x="986" y="0"/>
                </a:lnTo>
                <a:lnTo>
                  <a:pt x="972" y="0"/>
                </a:lnTo>
                <a:close/>
                <a:moveTo>
                  <a:pt x="595" y="0"/>
                </a:moveTo>
                <a:lnTo>
                  <a:pt x="0" y="594"/>
                </a:lnTo>
                <a:lnTo>
                  <a:pt x="0" y="605"/>
                </a:lnTo>
                <a:lnTo>
                  <a:pt x="607" y="0"/>
                </a:lnTo>
                <a:lnTo>
                  <a:pt x="595" y="0"/>
                </a:lnTo>
                <a:close/>
                <a:moveTo>
                  <a:pt x="171" y="0"/>
                </a:moveTo>
                <a:lnTo>
                  <a:pt x="0" y="170"/>
                </a:lnTo>
                <a:lnTo>
                  <a:pt x="0" y="182"/>
                </a:lnTo>
                <a:lnTo>
                  <a:pt x="183" y="0"/>
                </a:lnTo>
                <a:lnTo>
                  <a:pt x="171" y="0"/>
                </a:lnTo>
                <a:close/>
                <a:moveTo>
                  <a:pt x="500" y="0"/>
                </a:moveTo>
                <a:lnTo>
                  <a:pt x="0" y="499"/>
                </a:lnTo>
                <a:lnTo>
                  <a:pt x="0" y="513"/>
                </a:lnTo>
                <a:lnTo>
                  <a:pt x="515" y="0"/>
                </a:lnTo>
                <a:lnTo>
                  <a:pt x="500" y="0"/>
                </a:lnTo>
                <a:close/>
                <a:moveTo>
                  <a:pt x="124" y="0"/>
                </a:moveTo>
                <a:lnTo>
                  <a:pt x="0" y="123"/>
                </a:lnTo>
                <a:lnTo>
                  <a:pt x="0" y="137"/>
                </a:lnTo>
                <a:lnTo>
                  <a:pt x="138" y="0"/>
                </a:lnTo>
                <a:lnTo>
                  <a:pt x="124" y="0"/>
                </a:lnTo>
                <a:close/>
                <a:moveTo>
                  <a:pt x="76" y="0"/>
                </a:moveTo>
                <a:lnTo>
                  <a:pt x="0" y="76"/>
                </a:lnTo>
                <a:lnTo>
                  <a:pt x="0" y="90"/>
                </a:lnTo>
                <a:lnTo>
                  <a:pt x="90" y="0"/>
                </a:lnTo>
                <a:lnTo>
                  <a:pt x="76" y="0"/>
                </a:lnTo>
                <a:close/>
                <a:moveTo>
                  <a:pt x="29" y="0"/>
                </a:moveTo>
                <a:lnTo>
                  <a:pt x="0" y="28"/>
                </a:lnTo>
                <a:lnTo>
                  <a:pt x="0" y="43"/>
                </a:lnTo>
                <a:lnTo>
                  <a:pt x="43" y="0"/>
                </a:lnTo>
                <a:lnTo>
                  <a:pt x="29" y="0"/>
                </a:lnTo>
                <a:close/>
                <a:moveTo>
                  <a:pt x="218" y="0"/>
                </a:moveTo>
                <a:lnTo>
                  <a:pt x="0" y="218"/>
                </a:lnTo>
                <a:lnTo>
                  <a:pt x="0" y="229"/>
                </a:lnTo>
                <a:lnTo>
                  <a:pt x="230" y="0"/>
                </a:lnTo>
                <a:lnTo>
                  <a:pt x="218" y="0"/>
                </a:lnTo>
                <a:close/>
                <a:moveTo>
                  <a:pt x="266" y="0"/>
                </a:moveTo>
                <a:lnTo>
                  <a:pt x="0" y="265"/>
                </a:lnTo>
                <a:lnTo>
                  <a:pt x="0" y="277"/>
                </a:lnTo>
                <a:lnTo>
                  <a:pt x="278" y="0"/>
                </a:lnTo>
                <a:lnTo>
                  <a:pt x="266" y="0"/>
                </a:lnTo>
                <a:close/>
                <a:moveTo>
                  <a:pt x="453" y="0"/>
                </a:moveTo>
                <a:lnTo>
                  <a:pt x="0" y="452"/>
                </a:lnTo>
                <a:lnTo>
                  <a:pt x="0" y="466"/>
                </a:lnTo>
                <a:lnTo>
                  <a:pt x="467" y="0"/>
                </a:lnTo>
                <a:lnTo>
                  <a:pt x="453" y="0"/>
                </a:lnTo>
                <a:close/>
                <a:moveTo>
                  <a:pt x="406" y="0"/>
                </a:moveTo>
                <a:lnTo>
                  <a:pt x="0" y="404"/>
                </a:lnTo>
                <a:lnTo>
                  <a:pt x="0" y="419"/>
                </a:lnTo>
                <a:lnTo>
                  <a:pt x="420" y="0"/>
                </a:lnTo>
                <a:lnTo>
                  <a:pt x="406" y="0"/>
                </a:lnTo>
                <a:close/>
                <a:moveTo>
                  <a:pt x="358" y="0"/>
                </a:moveTo>
                <a:lnTo>
                  <a:pt x="0" y="357"/>
                </a:lnTo>
                <a:lnTo>
                  <a:pt x="0" y="371"/>
                </a:lnTo>
                <a:lnTo>
                  <a:pt x="372" y="0"/>
                </a:lnTo>
                <a:lnTo>
                  <a:pt x="358" y="0"/>
                </a:lnTo>
                <a:close/>
                <a:moveTo>
                  <a:pt x="311" y="0"/>
                </a:moveTo>
                <a:lnTo>
                  <a:pt x="0" y="310"/>
                </a:lnTo>
                <a:lnTo>
                  <a:pt x="0" y="324"/>
                </a:lnTo>
                <a:lnTo>
                  <a:pt x="325" y="0"/>
                </a:lnTo>
                <a:lnTo>
                  <a:pt x="311" y="0"/>
                </a:lnTo>
                <a:close/>
                <a:moveTo>
                  <a:pt x="690" y="0"/>
                </a:moveTo>
                <a:lnTo>
                  <a:pt x="0" y="688"/>
                </a:lnTo>
                <a:lnTo>
                  <a:pt x="0" y="700"/>
                </a:lnTo>
                <a:lnTo>
                  <a:pt x="702" y="0"/>
                </a:lnTo>
                <a:lnTo>
                  <a:pt x="690" y="0"/>
                </a:lnTo>
                <a:close/>
                <a:moveTo>
                  <a:pt x="1915" y="0"/>
                </a:moveTo>
                <a:lnTo>
                  <a:pt x="0" y="1911"/>
                </a:lnTo>
                <a:lnTo>
                  <a:pt x="0" y="1922"/>
                </a:lnTo>
                <a:lnTo>
                  <a:pt x="1927" y="0"/>
                </a:lnTo>
                <a:lnTo>
                  <a:pt x="1915" y="0"/>
                </a:lnTo>
                <a:close/>
                <a:moveTo>
                  <a:pt x="1960" y="0"/>
                </a:moveTo>
                <a:lnTo>
                  <a:pt x="0" y="1956"/>
                </a:lnTo>
                <a:lnTo>
                  <a:pt x="0" y="1970"/>
                </a:lnTo>
                <a:lnTo>
                  <a:pt x="1974" y="0"/>
                </a:lnTo>
                <a:lnTo>
                  <a:pt x="1960" y="0"/>
                </a:lnTo>
                <a:close/>
                <a:moveTo>
                  <a:pt x="2007" y="0"/>
                </a:moveTo>
                <a:lnTo>
                  <a:pt x="0" y="2003"/>
                </a:lnTo>
                <a:lnTo>
                  <a:pt x="0" y="2017"/>
                </a:lnTo>
                <a:lnTo>
                  <a:pt x="2021" y="0"/>
                </a:lnTo>
                <a:lnTo>
                  <a:pt x="2007" y="0"/>
                </a:lnTo>
                <a:close/>
                <a:moveTo>
                  <a:pt x="2055" y="0"/>
                </a:moveTo>
                <a:lnTo>
                  <a:pt x="0" y="2050"/>
                </a:lnTo>
                <a:lnTo>
                  <a:pt x="0" y="2064"/>
                </a:lnTo>
                <a:lnTo>
                  <a:pt x="2069" y="0"/>
                </a:lnTo>
                <a:lnTo>
                  <a:pt x="2055" y="0"/>
                </a:lnTo>
                <a:close/>
                <a:moveTo>
                  <a:pt x="1820" y="0"/>
                </a:moveTo>
                <a:lnTo>
                  <a:pt x="0" y="1816"/>
                </a:lnTo>
                <a:lnTo>
                  <a:pt x="0" y="1828"/>
                </a:lnTo>
                <a:lnTo>
                  <a:pt x="1832" y="0"/>
                </a:lnTo>
                <a:lnTo>
                  <a:pt x="1820" y="0"/>
                </a:lnTo>
                <a:close/>
                <a:moveTo>
                  <a:pt x="1867" y="0"/>
                </a:moveTo>
                <a:lnTo>
                  <a:pt x="0" y="1863"/>
                </a:lnTo>
                <a:lnTo>
                  <a:pt x="0" y="1875"/>
                </a:lnTo>
                <a:lnTo>
                  <a:pt x="1879" y="0"/>
                </a:lnTo>
                <a:lnTo>
                  <a:pt x="1867" y="0"/>
                </a:lnTo>
                <a:close/>
                <a:moveTo>
                  <a:pt x="2102" y="0"/>
                </a:moveTo>
                <a:lnTo>
                  <a:pt x="0" y="2097"/>
                </a:lnTo>
                <a:lnTo>
                  <a:pt x="0" y="2112"/>
                </a:lnTo>
                <a:lnTo>
                  <a:pt x="2116" y="0"/>
                </a:lnTo>
                <a:lnTo>
                  <a:pt x="2102" y="0"/>
                </a:lnTo>
                <a:close/>
                <a:moveTo>
                  <a:pt x="0" y="2298"/>
                </a:moveTo>
                <a:lnTo>
                  <a:pt x="2171" y="132"/>
                </a:lnTo>
                <a:lnTo>
                  <a:pt x="2171" y="121"/>
                </a:lnTo>
                <a:lnTo>
                  <a:pt x="0" y="2287"/>
                </a:lnTo>
                <a:lnTo>
                  <a:pt x="0" y="2298"/>
                </a:lnTo>
                <a:close/>
                <a:moveTo>
                  <a:pt x="1773" y="0"/>
                </a:moveTo>
                <a:lnTo>
                  <a:pt x="0" y="1769"/>
                </a:lnTo>
                <a:lnTo>
                  <a:pt x="0" y="1783"/>
                </a:lnTo>
                <a:lnTo>
                  <a:pt x="1787" y="0"/>
                </a:lnTo>
                <a:lnTo>
                  <a:pt x="1773" y="0"/>
                </a:lnTo>
                <a:close/>
                <a:moveTo>
                  <a:pt x="0" y="2251"/>
                </a:moveTo>
                <a:lnTo>
                  <a:pt x="2171" y="85"/>
                </a:lnTo>
                <a:lnTo>
                  <a:pt x="2171" y="73"/>
                </a:lnTo>
                <a:lnTo>
                  <a:pt x="0" y="2239"/>
                </a:lnTo>
                <a:lnTo>
                  <a:pt x="0" y="2251"/>
                </a:lnTo>
                <a:close/>
                <a:moveTo>
                  <a:pt x="2149" y="0"/>
                </a:moveTo>
                <a:lnTo>
                  <a:pt x="0" y="2145"/>
                </a:lnTo>
                <a:lnTo>
                  <a:pt x="0" y="2159"/>
                </a:lnTo>
                <a:lnTo>
                  <a:pt x="2163" y="0"/>
                </a:lnTo>
                <a:lnTo>
                  <a:pt x="2149" y="0"/>
                </a:lnTo>
                <a:close/>
                <a:moveTo>
                  <a:pt x="0" y="2192"/>
                </a:moveTo>
                <a:lnTo>
                  <a:pt x="0" y="2206"/>
                </a:lnTo>
                <a:lnTo>
                  <a:pt x="2171" y="40"/>
                </a:lnTo>
                <a:lnTo>
                  <a:pt x="2171" y="26"/>
                </a:lnTo>
                <a:lnTo>
                  <a:pt x="0" y="2192"/>
                </a:lnTo>
                <a:close/>
                <a:moveTo>
                  <a:pt x="1206" y="0"/>
                </a:moveTo>
                <a:lnTo>
                  <a:pt x="0" y="1204"/>
                </a:lnTo>
                <a:lnTo>
                  <a:pt x="0" y="1218"/>
                </a:lnTo>
                <a:lnTo>
                  <a:pt x="1221" y="0"/>
                </a:lnTo>
                <a:lnTo>
                  <a:pt x="1206" y="0"/>
                </a:lnTo>
                <a:close/>
                <a:moveTo>
                  <a:pt x="1396" y="0"/>
                </a:moveTo>
                <a:lnTo>
                  <a:pt x="0" y="1393"/>
                </a:lnTo>
                <a:lnTo>
                  <a:pt x="0" y="1405"/>
                </a:lnTo>
                <a:lnTo>
                  <a:pt x="1408" y="0"/>
                </a:lnTo>
                <a:lnTo>
                  <a:pt x="1396" y="0"/>
                </a:lnTo>
                <a:close/>
                <a:moveTo>
                  <a:pt x="1349" y="0"/>
                </a:moveTo>
                <a:lnTo>
                  <a:pt x="0" y="1345"/>
                </a:lnTo>
                <a:lnTo>
                  <a:pt x="0" y="1360"/>
                </a:lnTo>
                <a:lnTo>
                  <a:pt x="1363" y="0"/>
                </a:lnTo>
                <a:lnTo>
                  <a:pt x="1349" y="0"/>
                </a:lnTo>
                <a:close/>
                <a:moveTo>
                  <a:pt x="1254" y="0"/>
                </a:moveTo>
                <a:lnTo>
                  <a:pt x="0" y="1251"/>
                </a:lnTo>
                <a:lnTo>
                  <a:pt x="0" y="1265"/>
                </a:lnTo>
                <a:lnTo>
                  <a:pt x="1268" y="0"/>
                </a:lnTo>
                <a:lnTo>
                  <a:pt x="1254" y="0"/>
                </a:lnTo>
                <a:close/>
                <a:moveTo>
                  <a:pt x="1301" y="0"/>
                </a:moveTo>
                <a:lnTo>
                  <a:pt x="0" y="1298"/>
                </a:lnTo>
                <a:lnTo>
                  <a:pt x="0" y="1312"/>
                </a:lnTo>
                <a:lnTo>
                  <a:pt x="1315" y="0"/>
                </a:lnTo>
                <a:lnTo>
                  <a:pt x="1301" y="0"/>
                </a:lnTo>
                <a:close/>
                <a:moveTo>
                  <a:pt x="1443" y="0"/>
                </a:moveTo>
                <a:lnTo>
                  <a:pt x="0" y="1440"/>
                </a:lnTo>
                <a:lnTo>
                  <a:pt x="0" y="1452"/>
                </a:lnTo>
                <a:lnTo>
                  <a:pt x="1455" y="0"/>
                </a:lnTo>
                <a:lnTo>
                  <a:pt x="1443" y="0"/>
                </a:lnTo>
                <a:close/>
                <a:moveTo>
                  <a:pt x="1583" y="0"/>
                </a:moveTo>
                <a:lnTo>
                  <a:pt x="0" y="1580"/>
                </a:lnTo>
                <a:lnTo>
                  <a:pt x="0" y="1594"/>
                </a:lnTo>
                <a:lnTo>
                  <a:pt x="1597" y="0"/>
                </a:lnTo>
                <a:lnTo>
                  <a:pt x="1583" y="0"/>
                </a:lnTo>
                <a:close/>
                <a:moveTo>
                  <a:pt x="1678" y="0"/>
                </a:moveTo>
                <a:lnTo>
                  <a:pt x="0" y="1674"/>
                </a:lnTo>
                <a:lnTo>
                  <a:pt x="0" y="1688"/>
                </a:lnTo>
                <a:lnTo>
                  <a:pt x="1692" y="0"/>
                </a:lnTo>
                <a:lnTo>
                  <a:pt x="1678" y="0"/>
                </a:lnTo>
                <a:close/>
                <a:moveTo>
                  <a:pt x="1630" y="0"/>
                </a:moveTo>
                <a:lnTo>
                  <a:pt x="0" y="1627"/>
                </a:lnTo>
                <a:lnTo>
                  <a:pt x="0" y="1641"/>
                </a:lnTo>
                <a:lnTo>
                  <a:pt x="1645" y="0"/>
                </a:lnTo>
                <a:lnTo>
                  <a:pt x="1630" y="0"/>
                </a:lnTo>
                <a:close/>
                <a:moveTo>
                  <a:pt x="1491" y="0"/>
                </a:moveTo>
                <a:lnTo>
                  <a:pt x="0" y="1487"/>
                </a:lnTo>
                <a:lnTo>
                  <a:pt x="0" y="1499"/>
                </a:lnTo>
                <a:lnTo>
                  <a:pt x="1503" y="0"/>
                </a:lnTo>
                <a:lnTo>
                  <a:pt x="1491" y="0"/>
                </a:lnTo>
                <a:close/>
                <a:moveTo>
                  <a:pt x="1538" y="0"/>
                </a:moveTo>
                <a:lnTo>
                  <a:pt x="0" y="1535"/>
                </a:lnTo>
                <a:lnTo>
                  <a:pt x="0" y="1546"/>
                </a:lnTo>
                <a:lnTo>
                  <a:pt x="1550" y="0"/>
                </a:lnTo>
                <a:lnTo>
                  <a:pt x="1538" y="0"/>
                </a:lnTo>
                <a:close/>
                <a:moveTo>
                  <a:pt x="1725" y="0"/>
                </a:moveTo>
                <a:lnTo>
                  <a:pt x="0" y="1721"/>
                </a:lnTo>
                <a:lnTo>
                  <a:pt x="0" y="1736"/>
                </a:lnTo>
                <a:lnTo>
                  <a:pt x="1739" y="0"/>
                </a:lnTo>
                <a:lnTo>
                  <a:pt x="1725" y="0"/>
                </a:lnTo>
                <a:close/>
                <a:moveTo>
                  <a:pt x="1159" y="0"/>
                </a:moveTo>
                <a:lnTo>
                  <a:pt x="0" y="1156"/>
                </a:lnTo>
                <a:lnTo>
                  <a:pt x="0" y="1171"/>
                </a:lnTo>
                <a:lnTo>
                  <a:pt x="1173" y="0"/>
                </a:lnTo>
                <a:lnTo>
                  <a:pt x="1159" y="0"/>
                </a:lnTo>
                <a:close/>
                <a:moveTo>
                  <a:pt x="590" y="7259"/>
                </a:moveTo>
                <a:lnTo>
                  <a:pt x="2171" y="5682"/>
                </a:lnTo>
                <a:lnTo>
                  <a:pt x="2171" y="5668"/>
                </a:lnTo>
                <a:lnTo>
                  <a:pt x="576" y="7259"/>
                </a:lnTo>
                <a:lnTo>
                  <a:pt x="590" y="7259"/>
                </a:lnTo>
                <a:close/>
                <a:moveTo>
                  <a:pt x="1014" y="7259"/>
                </a:moveTo>
                <a:lnTo>
                  <a:pt x="2171" y="6105"/>
                </a:lnTo>
                <a:lnTo>
                  <a:pt x="2171" y="6091"/>
                </a:lnTo>
                <a:lnTo>
                  <a:pt x="1000" y="7259"/>
                </a:lnTo>
                <a:lnTo>
                  <a:pt x="1014" y="7259"/>
                </a:lnTo>
                <a:close/>
                <a:moveTo>
                  <a:pt x="685" y="7259"/>
                </a:moveTo>
                <a:lnTo>
                  <a:pt x="2171" y="5777"/>
                </a:lnTo>
                <a:lnTo>
                  <a:pt x="2171" y="5763"/>
                </a:lnTo>
                <a:lnTo>
                  <a:pt x="671" y="7259"/>
                </a:lnTo>
                <a:lnTo>
                  <a:pt x="685" y="7259"/>
                </a:lnTo>
                <a:close/>
                <a:moveTo>
                  <a:pt x="0" y="7096"/>
                </a:moveTo>
                <a:lnTo>
                  <a:pt x="2171" y="4930"/>
                </a:lnTo>
                <a:lnTo>
                  <a:pt x="2171" y="4916"/>
                </a:lnTo>
                <a:lnTo>
                  <a:pt x="0" y="7082"/>
                </a:lnTo>
                <a:lnTo>
                  <a:pt x="0" y="7096"/>
                </a:lnTo>
                <a:close/>
                <a:moveTo>
                  <a:pt x="496" y="7259"/>
                </a:moveTo>
                <a:lnTo>
                  <a:pt x="2171" y="5588"/>
                </a:lnTo>
                <a:lnTo>
                  <a:pt x="2171" y="5576"/>
                </a:lnTo>
                <a:lnTo>
                  <a:pt x="484" y="7259"/>
                </a:lnTo>
                <a:lnTo>
                  <a:pt x="496" y="7259"/>
                </a:lnTo>
                <a:close/>
                <a:moveTo>
                  <a:pt x="733" y="7259"/>
                </a:moveTo>
                <a:lnTo>
                  <a:pt x="2171" y="5824"/>
                </a:lnTo>
                <a:lnTo>
                  <a:pt x="2171" y="5810"/>
                </a:lnTo>
                <a:lnTo>
                  <a:pt x="718" y="7259"/>
                </a:lnTo>
                <a:lnTo>
                  <a:pt x="733" y="7259"/>
                </a:lnTo>
                <a:close/>
                <a:moveTo>
                  <a:pt x="920" y="7259"/>
                </a:moveTo>
                <a:lnTo>
                  <a:pt x="2171" y="6011"/>
                </a:lnTo>
                <a:lnTo>
                  <a:pt x="2171" y="5999"/>
                </a:lnTo>
                <a:lnTo>
                  <a:pt x="908" y="7259"/>
                </a:lnTo>
                <a:lnTo>
                  <a:pt x="920" y="7259"/>
                </a:lnTo>
                <a:close/>
                <a:moveTo>
                  <a:pt x="967" y="7259"/>
                </a:moveTo>
                <a:lnTo>
                  <a:pt x="2171" y="6058"/>
                </a:lnTo>
                <a:lnTo>
                  <a:pt x="2171" y="6046"/>
                </a:lnTo>
                <a:lnTo>
                  <a:pt x="955" y="7259"/>
                </a:lnTo>
                <a:lnTo>
                  <a:pt x="967" y="7259"/>
                </a:lnTo>
                <a:close/>
                <a:moveTo>
                  <a:pt x="448" y="7259"/>
                </a:moveTo>
                <a:lnTo>
                  <a:pt x="2171" y="5540"/>
                </a:lnTo>
                <a:lnTo>
                  <a:pt x="2171" y="5528"/>
                </a:lnTo>
                <a:lnTo>
                  <a:pt x="436" y="7259"/>
                </a:lnTo>
                <a:lnTo>
                  <a:pt x="448" y="7259"/>
                </a:lnTo>
                <a:close/>
                <a:moveTo>
                  <a:pt x="872" y="7259"/>
                </a:moveTo>
                <a:lnTo>
                  <a:pt x="2171" y="5964"/>
                </a:lnTo>
                <a:lnTo>
                  <a:pt x="2171" y="5952"/>
                </a:lnTo>
                <a:lnTo>
                  <a:pt x="860" y="7259"/>
                </a:lnTo>
                <a:lnTo>
                  <a:pt x="872" y="7259"/>
                </a:lnTo>
                <a:close/>
                <a:moveTo>
                  <a:pt x="780" y="7259"/>
                </a:moveTo>
                <a:lnTo>
                  <a:pt x="2171" y="5871"/>
                </a:lnTo>
                <a:lnTo>
                  <a:pt x="2171" y="5857"/>
                </a:lnTo>
                <a:lnTo>
                  <a:pt x="766" y="7259"/>
                </a:lnTo>
                <a:lnTo>
                  <a:pt x="780" y="7259"/>
                </a:lnTo>
                <a:close/>
                <a:moveTo>
                  <a:pt x="827" y="7259"/>
                </a:moveTo>
                <a:lnTo>
                  <a:pt x="2171" y="5919"/>
                </a:lnTo>
                <a:lnTo>
                  <a:pt x="2171" y="5904"/>
                </a:lnTo>
                <a:lnTo>
                  <a:pt x="813" y="7259"/>
                </a:lnTo>
                <a:lnTo>
                  <a:pt x="827" y="7259"/>
                </a:lnTo>
                <a:close/>
                <a:moveTo>
                  <a:pt x="638" y="7259"/>
                </a:moveTo>
                <a:lnTo>
                  <a:pt x="2171" y="5729"/>
                </a:lnTo>
                <a:lnTo>
                  <a:pt x="2171" y="5715"/>
                </a:lnTo>
                <a:lnTo>
                  <a:pt x="624" y="7259"/>
                </a:lnTo>
                <a:lnTo>
                  <a:pt x="638" y="7259"/>
                </a:lnTo>
                <a:close/>
                <a:moveTo>
                  <a:pt x="24" y="7259"/>
                </a:moveTo>
                <a:lnTo>
                  <a:pt x="2171" y="5117"/>
                </a:lnTo>
                <a:lnTo>
                  <a:pt x="2171" y="5105"/>
                </a:lnTo>
                <a:lnTo>
                  <a:pt x="12" y="7259"/>
                </a:lnTo>
                <a:lnTo>
                  <a:pt x="24" y="7259"/>
                </a:lnTo>
                <a:close/>
                <a:moveTo>
                  <a:pt x="0" y="7238"/>
                </a:moveTo>
                <a:lnTo>
                  <a:pt x="2171" y="5072"/>
                </a:lnTo>
                <a:lnTo>
                  <a:pt x="2171" y="5058"/>
                </a:lnTo>
                <a:lnTo>
                  <a:pt x="0" y="7224"/>
                </a:lnTo>
                <a:lnTo>
                  <a:pt x="0" y="7238"/>
                </a:lnTo>
                <a:close/>
                <a:moveTo>
                  <a:pt x="403" y="7259"/>
                </a:moveTo>
                <a:lnTo>
                  <a:pt x="2171" y="5495"/>
                </a:lnTo>
                <a:lnTo>
                  <a:pt x="2171" y="5481"/>
                </a:lnTo>
                <a:lnTo>
                  <a:pt x="389" y="7259"/>
                </a:lnTo>
                <a:lnTo>
                  <a:pt x="403" y="7259"/>
                </a:lnTo>
                <a:close/>
                <a:moveTo>
                  <a:pt x="0" y="7143"/>
                </a:moveTo>
                <a:lnTo>
                  <a:pt x="2171" y="4978"/>
                </a:lnTo>
                <a:lnTo>
                  <a:pt x="2171" y="4963"/>
                </a:lnTo>
                <a:lnTo>
                  <a:pt x="0" y="7129"/>
                </a:lnTo>
                <a:lnTo>
                  <a:pt x="0" y="7143"/>
                </a:lnTo>
                <a:close/>
                <a:moveTo>
                  <a:pt x="119" y="7259"/>
                </a:moveTo>
                <a:lnTo>
                  <a:pt x="2171" y="5212"/>
                </a:lnTo>
                <a:lnTo>
                  <a:pt x="2171" y="5200"/>
                </a:lnTo>
                <a:lnTo>
                  <a:pt x="107" y="7259"/>
                </a:lnTo>
                <a:lnTo>
                  <a:pt x="119" y="7259"/>
                </a:lnTo>
                <a:close/>
                <a:moveTo>
                  <a:pt x="0" y="7191"/>
                </a:moveTo>
                <a:lnTo>
                  <a:pt x="2171" y="5025"/>
                </a:lnTo>
                <a:lnTo>
                  <a:pt x="2171" y="5011"/>
                </a:lnTo>
                <a:lnTo>
                  <a:pt x="0" y="7177"/>
                </a:lnTo>
                <a:lnTo>
                  <a:pt x="0" y="7191"/>
                </a:lnTo>
                <a:close/>
                <a:moveTo>
                  <a:pt x="72" y="7259"/>
                </a:moveTo>
                <a:lnTo>
                  <a:pt x="2171" y="5164"/>
                </a:lnTo>
                <a:lnTo>
                  <a:pt x="2171" y="5152"/>
                </a:lnTo>
                <a:lnTo>
                  <a:pt x="60" y="7259"/>
                </a:lnTo>
                <a:lnTo>
                  <a:pt x="72" y="7259"/>
                </a:lnTo>
                <a:close/>
                <a:moveTo>
                  <a:pt x="0" y="4746"/>
                </a:moveTo>
                <a:lnTo>
                  <a:pt x="2171" y="2580"/>
                </a:lnTo>
                <a:lnTo>
                  <a:pt x="2171" y="2566"/>
                </a:lnTo>
                <a:lnTo>
                  <a:pt x="0" y="4732"/>
                </a:lnTo>
                <a:lnTo>
                  <a:pt x="0" y="4746"/>
                </a:lnTo>
                <a:close/>
                <a:moveTo>
                  <a:pt x="356" y="7259"/>
                </a:moveTo>
                <a:lnTo>
                  <a:pt x="2171" y="5448"/>
                </a:lnTo>
                <a:lnTo>
                  <a:pt x="2171" y="5434"/>
                </a:lnTo>
                <a:lnTo>
                  <a:pt x="342" y="7259"/>
                </a:lnTo>
                <a:lnTo>
                  <a:pt x="356" y="7259"/>
                </a:lnTo>
                <a:close/>
                <a:moveTo>
                  <a:pt x="166" y="7259"/>
                </a:moveTo>
                <a:lnTo>
                  <a:pt x="2171" y="5259"/>
                </a:lnTo>
                <a:lnTo>
                  <a:pt x="2171" y="5245"/>
                </a:lnTo>
                <a:lnTo>
                  <a:pt x="152" y="7259"/>
                </a:lnTo>
                <a:lnTo>
                  <a:pt x="166" y="7259"/>
                </a:lnTo>
                <a:close/>
                <a:moveTo>
                  <a:pt x="214" y="7259"/>
                </a:moveTo>
                <a:lnTo>
                  <a:pt x="2171" y="5306"/>
                </a:lnTo>
                <a:lnTo>
                  <a:pt x="2171" y="5292"/>
                </a:lnTo>
                <a:lnTo>
                  <a:pt x="199" y="7259"/>
                </a:lnTo>
                <a:lnTo>
                  <a:pt x="214" y="7259"/>
                </a:lnTo>
                <a:close/>
                <a:moveTo>
                  <a:pt x="261" y="7259"/>
                </a:moveTo>
                <a:lnTo>
                  <a:pt x="2171" y="5353"/>
                </a:lnTo>
                <a:lnTo>
                  <a:pt x="2171" y="5339"/>
                </a:lnTo>
                <a:lnTo>
                  <a:pt x="247" y="7259"/>
                </a:lnTo>
                <a:lnTo>
                  <a:pt x="261" y="7259"/>
                </a:lnTo>
                <a:close/>
                <a:moveTo>
                  <a:pt x="543" y="7259"/>
                </a:moveTo>
                <a:lnTo>
                  <a:pt x="2171" y="5635"/>
                </a:lnTo>
                <a:lnTo>
                  <a:pt x="2171" y="5623"/>
                </a:lnTo>
                <a:lnTo>
                  <a:pt x="531" y="7259"/>
                </a:lnTo>
                <a:lnTo>
                  <a:pt x="543" y="7259"/>
                </a:lnTo>
                <a:close/>
                <a:moveTo>
                  <a:pt x="1910" y="7259"/>
                </a:moveTo>
                <a:lnTo>
                  <a:pt x="2171" y="6999"/>
                </a:lnTo>
                <a:lnTo>
                  <a:pt x="2171" y="6985"/>
                </a:lnTo>
                <a:lnTo>
                  <a:pt x="1896" y="7259"/>
                </a:lnTo>
                <a:lnTo>
                  <a:pt x="1910" y="7259"/>
                </a:lnTo>
                <a:close/>
                <a:moveTo>
                  <a:pt x="1863" y="7259"/>
                </a:moveTo>
                <a:lnTo>
                  <a:pt x="2171" y="6952"/>
                </a:lnTo>
                <a:lnTo>
                  <a:pt x="2171" y="6938"/>
                </a:lnTo>
                <a:lnTo>
                  <a:pt x="1848" y="7259"/>
                </a:lnTo>
                <a:lnTo>
                  <a:pt x="1863" y="7259"/>
                </a:lnTo>
                <a:close/>
                <a:moveTo>
                  <a:pt x="1768" y="7259"/>
                </a:moveTo>
                <a:lnTo>
                  <a:pt x="2171" y="6857"/>
                </a:lnTo>
                <a:lnTo>
                  <a:pt x="2171" y="6846"/>
                </a:lnTo>
                <a:lnTo>
                  <a:pt x="1756" y="7259"/>
                </a:lnTo>
                <a:lnTo>
                  <a:pt x="1768" y="7259"/>
                </a:lnTo>
                <a:close/>
                <a:moveTo>
                  <a:pt x="1815" y="7259"/>
                </a:moveTo>
                <a:lnTo>
                  <a:pt x="2171" y="6905"/>
                </a:lnTo>
                <a:lnTo>
                  <a:pt x="2171" y="6893"/>
                </a:lnTo>
                <a:lnTo>
                  <a:pt x="1803" y="7259"/>
                </a:lnTo>
                <a:lnTo>
                  <a:pt x="1815" y="7259"/>
                </a:lnTo>
                <a:close/>
                <a:moveTo>
                  <a:pt x="1675" y="7259"/>
                </a:moveTo>
                <a:lnTo>
                  <a:pt x="2171" y="6765"/>
                </a:lnTo>
                <a:lnTo>
                  <a:pt x="2171" y="6751"/>
                </a:lnTo>
                <a:lnTo>
                  <a:pt x="1661" y="7259"/>
                </a:lnTo>
                <a:lnTo>
                  <a:pt x="1675" y="7259"/>
                </a:lnTo>
                <a:close/>
                <a:moveTo>
                  <a:pt x="1720" y="7259"/>
                </a:moveTo>
                <a:lnTo>
                  <a:pt x="2171" y="6810"/>
                </a:lnTo>
                <a:lnTo>
                  <a:pt x="2171" y="6798"/>
                </a:lnTo>
                <a:lnTo>
                  <a:pt x="1709" y="7259"/>
                </a:lnTo>
                <a:lnTo>
                  <a:pt x="1720" y="7259"/>
                </a:lnTo>
                <a:close/>
                <a:moveTo>
                  <a:pt x="2052" y="7259"/>
                </a:moveTo>
                <a:lnTo>
                  <a:pt x="2171" y="7141"/>
                </a:lnTo>
                <a:lnTo>
                  <a:pt x="2171" y="7127"/>
                </a:lnTo>
                <a:lnTo>
                  <a:pt x="2038" y="7259"/>
                </a:lnTo>
                <a:lnTo>
                  <a:pt x="2052" y="7259"/>
                </a:lnTo>
                <a:close/>
                <a:moveTo>
                  <a:pt x="2145" y="7259"/>
                </a:moveTo>
                <a:lnTo>
                  <a:pt x="2171" y="7233"/>
                </a:lnTo>
                <a:lnTo>
                  <a:pt x="2171" y="7222"/>
                </a:lnTo>
                <a:lnTo>
                  <a:pt x="2133" y="7259"/>
                </a:lnTo>
                <a:lnTo>
                  <a:pt x="2145" y="7259"/>
                </a:lnTo>
                <a:close/>
                <a:moveTo>
                  <a:pt x="2100" y="7259"/>
                </a:moveTo>
                <a:lnTo>
                  <a:pt x="2171" y="7188"/>
                </a:lnTo>
                <a:lnTo>
                  <a:pt x="2171" y="7174"/>
                </a:lnTo>
                <a:lnTo>
                  <a:pt x="2085" y="7259"/>
                </a:lnTo>
                <a:lnTo>
                  <a:pt x="2100" y="7259"/>
                </a:lnTo>
                <a:close/>
                <a:moveTo>
                  <a:pt x="2005" y="7259"/>
                </a:moveTo>
                <a:lnTo>
                  <a:pt x="2171" y="7094"/>
                </a:lnTo>
                <a:lnTo>
                  <a:pt x="2171" y="7080"/>
                </a:lnTo>
                <a:lnTo>
                  <a:pt x="1991" y="7259"/>
                </a:lnTo>
                <a:lnTo>
                  <a:pt x="2005" y="7259"/>
                </a:lnTo>
                <a:close/>
                <a:moveTo>
                  <a:pt x="1628" y="7259"/>
                </a:moveTo>
                <a:lnTo>
                  <a:pt x="2171" y="6718"/>
                </a:lnTo>
                <a:lnTo>
                  <a:pt x="2171" y="6704"/>
                </a:lnTo>
                <a:lnTo>
                  <a:pt x="1614" y="7259"/>
                </a:lnTo>
                <a:lnTo>
                  <a:pt x="1628" y="7259"/>
                </a:lnTo>
                <a:close/>
                <a:moveTo>
                  <a:pt x="1957" y="7259"/>
                </a:moveTo>
                <a:lnTo>
                  <a:pt x="2171" y="7047"/>
                </a:lnTo>
                <a:lnTo>
                  <a:pt x="2171" y="7032"/>
                </a:lnTo>
                <a:lnTo>
                  <a:pt x="1943" y="7259"/>
                </a:lnTo>
                <a:lnTo>
                  <a:pt x="1957" y="7259"/>
                </a:lnTo>
                <a:close/>
                <a:moveTo>
                  <a:pt x="1581" y="7259"/>
                </a:moveTo>
                <a:lnTo>
                  <a:pt x="2171" y="6671"/>
                </a:lnTo>
                <a:lnTo>
                  <a:pt x="2171" y="6656"/>
                </a:lnTo>
                <a:lnTo>
                  <a:pt x="1566" y="7259"/>
                </a:lnTo>
                <a:lnTo>
                  <a:pt x="1581" y="7259"/>
                </a:lnTo>
                <a:close/>
                <a:moveTo>
                  <a:pt x="1062" y="7259"/>
                </a:moveTo>
                <a:lnTo>
                  <a:pt x="2171" y="6153"/>
                </a:lnTo>
                <a:lnTo>
                  <a:pt x="2171" y="6139"/>
                </a:lnTo>
                <a:lnTo>
                  <a:pt x="1048" y="7259"/>
                </a:lnTo>
                <a:lnTo>
                  <a:pt x="1062" y="7259"/>
                </a:lnTo>
                <a:close/>
                <a:moveTo>
                  <a:pt x="1204" y="7259"/>
                </a:moveTo>
                <a:lnTo>
                  <a:pt x="2171" y="6295"/>
                </a:lnTo>
                <a:lnTo>
                  <a:pt x="2171" y="6280"/>
                </a:lnTo>
                <a:lnTo>
                  <a:pt x="1190" y="7259"/>
                </a:lnTo>
                <a:lnTo>
                  <a:pt x="1204" y="7259"/>
                </a:lnTo>
                <a:close/>
                <a:moveTo>
                  <a:pt x="1251" y="7259"/>
                </a:moveTo>
                <a:lnTo>
                  <a:pt x="2171" y="6342"/>
                </a:lnTo>
                <a:lnTo>
                  <a:pt x="2171" y="6328"/>
                </a:lnTo>
                <a:lnTo>
                  <a:pt x="1237" y="7259"/>
                </a:lnTo>
                <a:lnTo>
                  <a:pt x="1251" y="7259"/>
                </a:lnTo>
                <a:close/>
                <a:moveTo>
                  <a:pt x="1157" y="7259"/>
                </a:moveTo>
                <a:lnTo>
                  <a:pt x="2171" y="6247"/>
                </a:lnTo>
                <a:lnTo>
                  <a:pt x="2171" y="6233"/>
                </a:lnTo>
                <a:lnTo>
                  <a:pt x="1142" y="7259"/>
                </a:lnTo>
                <a:lnTo>
                  <a:pt x="1157" y="7259"/>
                </a:lnTo>
                <a:close/>
                <a:moveTo>
                  <a:pt x="1109" y="7259"/>
                </a:moveTo>
                <a:lnTo>
                  <a:pt x="2171" y="6200"/>
                </a:lnTo>
                <a:lnTo>
                  <a:pt x="2171" y="6186"/>
                </a:lnTo>
                <a:lnTo>
                  <a:pt x="1095" y="7259"/>
                </a:lnTo>
                <a:lnTo>
                  <a:pt x="1109" y="7259"/>
                </a:lnTo>
                <a:close/>
                <a:moveTo>
                  <a:pt x="1296" y="7259"/>
                </a:moveTo>
                <a:lnTo>
                  <a:pt x="2171" y="6387"/>
                </a:lnTo>
                <a:lnTo>
                  <a:pt x="2171" y="6375"/>
                </a:lnTo>
                <a:lnTo>
                  <a:pt x="1285" y="7259"/>
                </a:lnTo>
                <a:lnTo>
                  <a:pt x="1296" y="7259"/>
                </a:lnTo>
                <a:close/>
                <a:moveTo>
                  <a:pt x="1486" y="7259"/>
                </a:moveTo>
                <a:lnTo>
                  <a:pt x="2171" y="6576"/>
                </a:lnTo>
                <a:lnTo>
                  <a:pt x="2171" y="6562"/>
                </a:lnTo>
                <a:lnTo>
                  <a:pt x="1472" y="7259"/>
                </a:lnTo>
                <a:lnTo>
                  <a:pt x="1486" y="7259"/>
                </a:lnTo>
                <a:close/>
                <a:moveTo>
                  <a:pt x="1533" y="7259"/>
                </a:moveTo>
                <a:lnTo>
                  <a:pt x="2171" y="6623"/>
                </a:lnTo>
                <a:lnTo>
                  <a:pt x="2171" y="6609"/>
                </a:lnTo>
                <a:lnTo>
                  <a:pt x="1519" y="7259"/>
                </a:lnTo>
                <a:lnTo>
                  <a:pt x="1533" y="7259"/>
                </a:lnTo>
                <a:close/>
                <a:moveTo>
                  <a:pt x="1391" y="7259"/>
                </a:moveTo>
                <a:lnTo>
                  <a:pt x="2171" y="6481"/>
                </a:lnTo>
                <a:lnTo>
                  <a:pt x="2171" y="6470"/>
                </a:lnTo>
                <a:lnTo>
                  <a:pt x="1379" y="7259"/>
                </a:lnTo>
                <a:lnTo>
                  <a:pt x="1391" y="7259"/>
                </a:lnTo>
                <a:close/>
                <a:moveTo>
                  <a:pt x="1344" y="7259"/>
                </a:moveTo>
                <a:lnTo>
                  <a:pt x="2171" y="6434"/>
                </a:lnTo>
                <a:lnTo>
                  <a:pt x="2171" y="6422"/>
                </a:lnTo>
                <a:lnTo>
                  <a:pt x="1332" y="7259"/>
                </a:lnTo>
                <a:lnTo>
                  <a:pt x="1344" y="7259"/>
                </a:lnTo>
                <a:close/>
                <a:moveTo>
                  <a:pt x="1439" y="7259"/>
                </a:moveTo>
                <a:lnTo>
                  <a:pt x="2171" y="6529"/>
                </a:lnTo>
                <a:lnTo>
                  <a:pt x="2171" y="6514"/>
                </a:lnTo>
                <a:lnTo>
                  <a:pt x="1424" y="7259"/>
                </a:lnTo>
                <a:lnTo>
                  <a:pt x="1439" y="7259"/>
                </a:lnTo>
                <a:close/>
                <a:moveTo>
                  <a:pt x="308" y="7259"/>
                </a:moveTo>
                <a:lnTo>
                  <a:pt x="2171" y="5401"/>
                </a:lnTo>
                <a:lnTo>
                  <a:pt x="2171" y="5387"/>
                </a:lnTo>
                <a:lnTo>
                  <a:pt x="294" y="7259"/>
                </a:lnTo>
                <a:lnTo>
                  <a:pt x="308" y="7259"/>
                </a:lnTo>
                <a:close/>
                <a:moveTo>
                  <a:pt x="0" y="5450"/>
                </a:moveTo>
                <a:lnTo>
                  <a:pt x="2171" y="3284"/>
                </a:lnTo>
                <a:lnTo>
                  <a:pt x="2171" y="3270"/>
                </a:lnTo>
                <a:lnTo>
                  <a:pt x="0" y="5436"/>
                </a:lnTo>
                <a:lnTo>
                  <a:pt x="0" y="5450"/>
                </a:lnTo>
                <a:close/>
                <a:moveTo>
                  <a:pt x="0" y="5498"/>
                </a:moveTo>
                <a:lnTo>
                  <a:pt x="2171" y="3332"/>
                </a:lnTo>
                <a:lnTo>
                  <a:pt x="2171" y="3318"/>
                </a:lnTo>
                <a:lnTo>
                  <a:pt x="0" y="5484"/>
                </a:lnTo>
                <a:lnTo>
                  <a:pt x="0" y="5498"/>
                </a:lnTo>
                <a:close/>
                <a:moveTo>
                  <a:pt x="0" y="5592"/>
                </a:moveTo>
                <a:lnTo>
                  <a:pt x="2171" y="3426"/>
                </a:lnTo>
                <a:lnTo>
                  <a:pt x="2171" y="3412"/>
                </a:lnTo>
                <a:lnTo>
                  <a:pt x="0" y="5578"/>
                </a:lnTo>
                <a:lnTo>
                  <a:pt x="0" y="5592"/>
                </a:lnTo>
                <a:close/>
                <a:moveTo>
                  <a:pt x="0" y="5545"/>
                </a:moveTo>
                <a:lnTo>
                  <a:pt x="2171" y="3379"/>
                </a:lnTo>
                <a:lnTo>
                  <a:pt x="2171" y="3365"/>
                </a:lnTo>
                <a:lnTo>
                  <a:pt x="0" y="5531"/>
                </a:lnTo>
                <a:lnTo>
                  <a:pt x="0" y="5545"/>
                </a:lnTo>
                <a:close/>
                <a:moveTo>
                  <a:pt x="0" y="5356"/>
                </a:moveTo>
                <a:lnTo>
                  <a:pt x="2171" y="3190"/>
                </a:lnTo>
                <a:lnTo>
                  <a:pt x="2171" y="3176"/>
                </a:lnTo>
                <a:lnTo>
                  <a:pt x="0" y="5342"/>
                </a:lnTo>
                <a:lnTo>
                  <a:pt x="0" y="5356"/>
                </a:lnTo>
                <a:close/>
                <a:moveTo>
                  <a:pt x="0" y="5403"/>
                </a:moveTo>
                <a:lnTo>
                  <a:pt x="2171" y="3237"/>
                </a:lnTo>
                <a:lnTo>
                  <a:pt x="2171" y="3223"/>
                </a:lnTo>
                <a:lnTo>
                  <a:pt x="0" y="5389"/>
                </a:lnTo>
                <a:lnTo>
                  <a:pt x="0" y="5403"/>
                </a:lnTo>
                <a:close/>
                <a:moveTo>
                  <a:pt x="0" y="5779"/>
                </a:moveTo>
                <a:lnTo>
                  <a:pt x="2171" y="3613"/>
                </a:lnTo>
                <a:lnTo>
                  <a:pt x="2171" y="3599"/>
                </a:lnTo>
                <a:lnTo>
                  <a:pt x="0" y="5765"/>
                </a:lnTo>
                <a:lnTo>
                  <a:pt x="0" y="5779"/>
                </a:lnTo>
                <a:close/>
                <a:moveTo>
                  <a:pt x="0" y="5309"/>
                </a:moveTo>
                <a:lnTo>
                  <a:pt x="2171" y="3143"/>
                </a:lnTo>
                <a:lnTo>
                  <a:pt x="2171" y="3131"/>
                </a:lnTo>
                <a:lnTo>
                  <a:pt x="0" y="5297"/>
                </a:lnTo>
                <a:lnTo>
                  <a:pt x="0" y="5309"/>
                </a:lnTo>
                <a:close/>
                <a:moveTo>
                  <a:pt x="0" y="5637"/>
                </a:moveTo>
                <a:lnTo>
                  <a:pt x="2171" y="3471"/>
                </a:lnTo>
                <a:lnTo>
                  <a:pt x="2171" y="3459"/>
                </a:lnTo>
                <a:lnTo>
                  <a:pt x="0" y="5625"/>
                </a:lnTo>
                <a:lnTo>
                  <a:pt x="0" y="5637"/>
                </a:lnTo>
                <a:close/>
                <a:moveTo>
                  <a:pt x="0" y="5826"/>
                </a:moveTo>
                <a:lnTo>
                  <a:pt x="2171" y="3660"/>
                </a:lnTo>
                <a:lnTo>
                  <a:pt x="2171" y="3646"/>
                </a:lnTo>
                <a:lnTo>
                  <a:pt x="0" y="5812"/>
                </a:lnTo>
                <a:lnTo>
                  <a:pt x="0" y="5826"/>
                </a:lnTo>
                <a:close/>
                <a:moveTo>
                  <a:pt x="0" y="5685"/>
                </a:moveTo>
                <a:lnTo>
                  <a:pt x="2171" y="3519"/>
                </a:lnTo>
                <a:lnTo>
                  <a:pt x="2171" y="3507"/>
                </a:lnTo>
                <a:lnTo>
                  <a:pt x="0" y="5673"/>
                </a:lnTo>
                <a:lnTo>
                  <a:pt x="0" y="5685"/>
                </a:lnTo>
                <a:close/>
                <a:moveTo>
                  <a:pt x="0" y="5874"/>
                </a:moveTo>
                <a:lnTo>
                  <a:pt x="2171" y="3708"/>
                </a:lnTo>
                <a:lnTo>
                  <a:pt x="2171" y="3694"/>
                </a:lnTo>
                <a:lnTo>
                  <a:pt x="0" y="5859"/>
                </a:lnTo>
                <a:lnTo>
                  <a:pt x="0" y="5874"/>
                </a:lnTo>
                <a:close/>
                <a:moveTo>
                  <a:pt x="0" y="5732"/>
                </a:moveTo>
                <a:lnTo>
                  <a:pt x="2171" y="3566"/>
                </a:lnTo>
                <a:lnTo>
                  <a:pt x="2171" y="3554"/>
                </a:lnTo>
                <a:lnTo>
                  <a:pt x="0" y="5720"/>
                </a:lnTo>
                <a:lnTo>
                  <a:pt x="0" y="5732"/>
                </a:lnTo>
                <a:close/>
                <a:moveTo>
                  <a:pt x="0" y="4885"/>
                </a:moveTo>
                <a:lnTo>
                  <a:pt x="2171" y="2719"/>
                </a:lnTo>
                <a:lnTo>
                  <a:pt x="2171" y="2707"/>
                </a:lnTo>
                <a:lnTo>
                  <a:pt x="0" y="4873"/>
                </a:lnTo>
                <a:lnTo>
                  <a:pt x="0" y="4885"/>
                </a:lnTo>
                <a:close/>
                <a:moveTo>
                  <a:pt x="0" y="4933"/>
                </a:moveTo>
                <a:lnTo>
                  <a:pt x="2171" y="2767"/>
                </a:lnTo>
                <a:lnTo>
                  <a:pt x="2171" y="2752"/>
                </a:lnTo>
                <a:lnTo>
                  <a:pt x="0" y="4918"/>
                </a:lnTo>
                <a:lnTo>
                  <a:pt x="0" y="4933"/>
                </a:lnTo>
                <a:close/>
                <a:moveTo>
                  <a:pt x="0" y="4791"/>
                </a:moveTo>
                <a:lnTo>
                  <a:pt x="2171" y="2625"/>
                </a:lnTo>
                <a:lnTo>
                  <a:pt x="2171" y="2613"/>
                </a:lnTo>
                <a:lnTo>
                  <a:pt x="0" y="4779"/>
                </a:lnTo>
                <a:lnTo>
                  <a:pt x="0" y="4791"/>
                </a:lnTo>
                <a:close/>
                <a:moveTo>
                  <a:pt x="0" y="5261"/>
                </a:moveTo>
                <a:lnTo>
                  <a:pt x="2171" y="3095"/>
                </a:lnTo>
                <a:lnTo>
                  <a:pt x="2171" y="3083"/>
                </a:lnTo>
                <a:lnTo>
                  <a:pt x="0" y="5249"/>
                </a:lnTo>
                <a:lnTo>
                  <a:pt x="0" y="5261"/>
                </a:lnTo>
                <a:close/>
                <a:moveTo>
                  <a:pt x="0" y="4980"/>
                </a:moveTo>
                <a:lnTo>
                  <a:pt x="2171" y="2814"/>
                </a:lnTo>
                <a:lnTo>
                  <a:pt x="2171" y="2800"/>
                </a:lnTo>
                <a:lnTo>
                  <a:pt x="0" y="4966"/>
                </a:lnTo>
                <a:lnTo>
                  <a:pt x="0" y="4980"/>
                </a:lnTo>
                <a:close/>
                <a:moveTo>
                  <a:pt x="0" y="4838"/>
                </a:moveTo>
                <a:lnTo>
                  <a:pt x="2171" y="2672"/>
                </a:lnTo>
                <a:lnTo>
                  <a:pt x="2171" y="2660"/>
                </a:lnTo>
                <a:lnTo>
                  <a:pt x="0" y="4826"/>
                </a:lnTo>
                <a:lnTo>
                  <a:pt x="0" y="4838"/>
                </a:lnTo>
                <a:close/>
                <a:moveTo>
                  <a:pt x="0" y="5169"/>
                </a:moveTo>
                <a:lnTo>
                  <a:pt x="2171" y="3003"/>
                </a:lnTo>
                <a:lnTo>
                  <a:pt x="2171" y="2989"/>
                </a:lnTo>
                <a:lnTo>
                  <a:pt x="0" y="5155"/>
                </a:lnTo>
                <a:lnTo>
                  <a:pt x="0" y="5169"/>
                </a:lnTo>
                <a:close/>
                <a:moveTo>
                  <a:pt x="0" y="5214"/>
                </a:moveTo>
                <a:lnTo>
                  <a:pt x="2171" y="3048"/>
                </a:lnTo>
                <a:lnTo>
                  <a:pt x="2171" y="3036"/>
                </a:lnTo>
                <a:lnTo>
                  <a:pt x="0" y="5202"/>
                </a:lnTo>
                <a:lnTo>
                  <a:pt x="0" y="5214"/>
                </a:lnTo>
                <a:close/>
                <a:moveTo>
                  <a:pt x="0" y="5027"/>
                </a:moveTo>
                <a:lnTo>
                  <a:pt x="2171" y="2861"/>
                </a:lnTo>
                <a:lnTo>
                  <a:pt x="2171" y="2847"/>
                </a:lnTo>
                <a:lnTo>
                  <a:pt x="0" y="5013"/>
                </a:lnTo>
                <a:lnTo>
                  <a:pt x="0" y="5027"/>
                </a:lnTo>
                <a:close/>
                <a:moveTo>
                  <a:pt x="0" y="5074"/>
                </a:moveTo>
                <a:lnTo>
                  <a:pt x="2171" y="2908"/>
                </a:lnTo>
                <a:lnTo>
                  <a:pt x="2171" y="2894"/>
                </a:lnTo>
                <a:lnTo>
                  <a:pt x="0" y="5060"/>
                </a:lnTo>
                <a:lnTo>
                  <a:pt x="0" y="5074"/>
                </a:lnTo>
                <a:close/>
                <a:moveTo>
                  <a:pt x="0" y="5122"/>
                </a:moveTo>
                <a:lnTo>
                  <a:pt x="2171" y="2956"/>
                </a:lnTo>
                <a:lnTo>
                  <a:pt x="2171" y="2942"/>
                </a:lnTo>
                <a:lnTo>
                  <a:pt x="0" y="5108"/>
                </a:lnTo>
                <a:lnTo>
                  <a:pt x="0" y="5122"/>
                </a:lnTo>
                <a:close/>
                <a:moveTo>
                  <a:pt x="0" y="6436"/>
                </a:moveTo>
                <a:lnTo>
                  <a:pt x="2171" y="4270"/>
                </a:lnTo>
                <a:lnTo>
                  <a:pt x="2171" y="4259"/>
                </a:lnTo>
                <a:lnTo>
                  <a:pt x="0" y="6425"/>
                </a:lnTo>
                <a:lnTo>
                  <a:pt x="0" y="6436"/>
                </a:lnTo>
                <a:close/>
                <a:moveTo>
                  <a:pt x="0" y="6673"/>
                </a:moveTo>
                <a:lnTo>
                  <a:pt x="2171" y="4507"/>
                </a:lnTo>
                <a:lnTo>
                  <a:pt x="2171" y="4493"/>
                </a:lnTo>
                <a:lnTo>
                  <a:pt x="0" y="6659"/>
                </a:lnTo>
                <a:lnTo>
                  <a:pt x="0" y="6673"/>
                </a:lnTo>
                <a:close/>
                <a:moveTo>
                  <a:pt x="0" y="6720"/>
                </a:moveTo>
                <a:lnTo>
                  <a:pt x="2171" y="4554"/>
                </a:lnTo>
                <a:lnTo>
                  <a:pt x="2171" y="4540"/>
                </a:lnTo>
                <a:lnTo>
                  <a:pt x="0" y="6706"/>
                </a:lnTo>
                <a:lnTo>
                  <a:pt x="0" y="6720"/>
                </a:lnTo>
                <a:close/>
                <a:moveTo>
                  <a:pt x="0" y="6626"/>
                </a:moveTo>
                <a:lnTo>
                  <a:pt x="2171" y="4460"/>
                </a:lnTo>
                <a:lnTo>
                  <a:pt x="2171" y="4445"/>
                </a:lnTo>
                <a:lnTo>
                  <a:pt x="0" y="6611"/>
                </a:lnTo>
                <a:lnTo>
                  <a:pt x="0" y="6626"/>
                </a:lnTo>
                <a:close/>
                <a:moveTo>
                  <a:pt x="0" y="6531"/>
                </a:moveTo>
                <a:lnTo>
                  <a:pt x="2171" y="4365"/>
                </a:lnTo>
                <a:lnTo>
                  <a:pt x="2171" y="4353"/>
                </a:lnTo>
                <a:lnTo>
                  <a:pt x="0" y="6519"/>
                </a:lnTo>
                <a:lnTo>
                  <a:pt x="0" y="6531"/>
                </a:lnTo>
                <a:close/>
                <a:moveTo>
                  <a:pt x="0" y="6768"/>
                </a:moveTo>
                <a:lnTo>
                  <a:pt x="2171" y="4602"/>
                </a:lnTo>
                <a:lnTo>
                  <a:pt x="2171" y="4587"/>
                </a:lnTo>
                <a:lnTo>
                  <a:pt x="0" y="6753"/>
                </a:lnTo>
                <a:lnTo>
                  <a:pt x="0" y="6768"/>
                </a:lnTo>
                <a:close/>
                <a:moveTo>
                  <a:pt x="0" y="6578"/>
                </a:moveTo>
                <a:lnTo>
                  <a:pt x="2171" y="4412"/>
                </a:lnTo>
                <a:lnTo>
                  <a:pt x="2171" y="4398"/>
                </a:lnTo>
                <a:lnTo>
                  <a:pt x="0" y="6564"/>
                </a:lnTo>
                <a:lnTo>
                  <a:pt x="0" y="6578"/>
                </a:lnTo>
                <a:close/>
                <a:moveTo>
                  <a:pt x="0" y="6907"/>
                </a:moveTo>
                <a:lnTo>
                  <a:pt x="2171" y="4741"/>
                </a:lnTo>
                <a:lnTo>
                  <a:pt x="2171" y="4729"/>
                </a:lnTo>
                <a:lnTo>
                  <a:pt x="0" y="6895"/>
                </a:lnTo>
                <a:lnTo>
                  <a:pt x="0" y="6907"/>
                </a:lnTo>
                <a:close/>
                <a:moveTo>
                  <a:pt x="0" y="6815"/>
                </a:moveTo>
                <a:lnTo>
                  <a:pt x="2171" y="4649"/>
                </a:lnTo>
                <a:lnTo>
                  <a:pt x="2171" y="4635"/>
                </a:lnTo>
                <a:lnTo>
                  <a:pt x="0" y="6801"/>
                </a:lnTo>
                <a:lnTo>
                  <a:pt x="0" y="6815"/>
                </a:lnTo>
                <a:close/>
                <a:moveTo>
                  <a:pt x="0" y="7002"/>
                </a:moveTo>
                <a:lnTo>
                  <a:pt x="2171" y="4836"/>
                </a:lnTo>
                <a:lnTo>
                  <a:pt x="2171" y="4821"/>
                </a:lnTo>
                <a:lnTo>
                  <a:pt x="0" y="6987"/>
                </a:lnTo>
                <a:lnTo>
                  <a:pt x="0" y="7002"/>
                </a:lnTo>
                <a:close/>
                <a:moveTo>
                  <a:pt x="0" y="6954"/>
                </a:moveTo>
                <a:lnTo>
                  <a:pt x="2171" y="4788"/>
                </a:lnTo>
                <a:lnTo>
                  <a:pt x="2171" y="4777"/>
                </a:lnTo>
                <a:lnTo>
                  <a:pt x="0" y="6942"/>
                </a:lnTo>
                <a:lnTo>
                  <a:pt x="0" y="6954"/>
                </a:lnTo>
                <a:close/>
                <a:moveTo>
                  <a:pt x="0" y="6484"/>
                </a:moveTo>
                <a:lnTo>
                  <a:pt x="2171" y="4318"/>
                </a:lnTo>
                <a:lnTo>
                  <a:pt x="2171" y="4306"/>
                </a:lnTo>
                <a:lnTo>
                  <a:pt x="0" y="6472"/>
                </a:lnTo>
                <a:lnTo>
                  <a:pt x="0" y="6484"/>
                </a:lnTo>
                <a:close/>
                <a:moveTo>
                  <a:pt x="0" y="6860"/>
                </a:moveTo>
                <a:lnTo>
                  <a:pt x="2171" y="4694"/>
                </a:lnTo>
                <a:lnTo>
                  <a:pt x="2171" y="4682"/>
                </a:lnTo>
                <a:lnTo>
                  <a:pt x="0" y="6848"/>
                </a:lnTo>
                <a:lnTo>
                  <a:pt x="0" y="6860"/>
                </a:lnTo>
                <a:close/>
                <a:moveTo>
                  <a:pt x="0" y="6392"/>
                </a:moveTo>
                <a:lnTo>
                  <a:pt x="2171" y="4226"/>
                </a:lnTo>
                <a:lnTo>
                  <a:pt x="2171" y="4211"/>
                </a:lnTo>
                <a:lnTo>
                  <a:pt x="0" y="6377"/>
                </a:lnTo>
                <a:lnTo>
                  <a:pt x="0" y="6392"/>
                </a:lnTo>
                <a:close/>
                <a:moveTo>
                  <a:pt x="0" y="6108"/>
                </a:moveTo>
                <a:lnTo>
                  <a:pt x="2171" y="3942"/>
                </a:lnTo>
                <a:lnTo>
                  <a:pt x="2171" y="3930"/>
                </a:lnTo>
                <a:lnTo>
                  <a:pt x="0" y="6096"/>
                </a:lnTo>
                <a:lnTo>
                  <a:pt x="0" y="6108"/>
                </a:lnTo>
                <a:close/>
                <a:moveTo>
                  <a:pt x="0" y="6060"/>
                </a:moveTo>
                <a:lnTo>
                  <a:pt x="2171" y="3895"/>
                </a:lnTo>
                <a:lnTo>
                  <a:pt x="2171" y="3883"/>
                </a:lnTo>
                <a:lnTo>
                  <a:pt x="0" y="6049"/>
                </a:lnTo>
                <a:lnTo>
                  <a:pt x="0" y="6060"/>
                </a:lnTo>
                <a:close/>
                <a:moveTo>
                  <a:pt x="0" y="6155"/>
                </a:moveTo>
                <a:lnTo>
                  <a:pt x="2171" y="3989"/>
                </a:lnTo>
                <a:lnTo>
                  <a:pt x="2171" y="3975"/>
                </a:lnTo>
                <a:lnTo>
                  <a:pt x="0" y="6141"/>
                </a:lnTo>
                <a:lnTo>
                  <a:pt x="0" y="6155"/>
                </a:lnTo>
                <a:close/>
                <a:moveTo>
                  <a:pt x="0" y="7049"/>
                </a:moveTo>
                <a:lnTo>
                  <a:pt x="2171" y="4883"/>
                </a:lnTo>
                <a:lnTo>
                  <a:pt x="2171" y="4869"/>
                </a:lnTo>
                <a:lnTo>
                  <a:pt x="0" y="7035"/>
                </a:lnTo>
                <a:lnTo>
                  <a:pt x="0" y="7049"/>
                </a:lnTo>
                <a:close/>
                <a:moveTo>
                  <a:pt x="0" y="6013"/>
                </a:moveTo>
                <a:lnTo>
                  <a:pt x="2171" y="3847"/>
                </a:lnTo>
                <a:lnTo>
                  <a:pt x="2171" y="3835"/>
                </a:lnTo>
                <a:lnTo>
                  <a:pt x="0" y="6001"/>
                </a:lnTo>
                <a:lnTo>
                  <a:pt x="0" y="6013"/>
                </a:lnTo>
                <a:close/>
                <a:moveTo>
                  <a:pt x="0" y="5968"/>
                </a:moveTo>
                <a:lnTo>
                  <a:pt x="2171" y="3802"/>
                </a:lnTo>
                <a:lnTo>
                  <a:pt x="2171" y="3788"/>
                </a:lnTo>
                <a:lnTo>
                  <a:pt x="0" y="5954"/>
                </a:lnTo>
                <a:lnTo>
                  <a:pt x="0" y="5968"/>
                </a:lnTo>
                <a:close/>
                <a:moveTo>
                  <a:pt x="0" y="5921"/>
                </a:moveTo>
                <a:lnTo>
                  <a:pt x="2171" y="3755"/>
                </a:lnTo>
                <a:lnTo>
                  <a:pt x="2171" y="3741"/>
                </a:lnTo>
                <a:lnTo>
                  <a:pt x="0" y="5907"/>
                </a:lnTo>
                <a:lnTo>
                  <a:pt x="0" y="5921"/>
                </a:lnTo>
                <a:close/>
                <a:moveTo>
                  <a:pt x="0" y="6344"/>
                </a:moveTo>
                <a:lnTo>
                  <a:pt x="2171" y="4178"/>
                </a:lnTo>
                <a:lnTo>
                  <a:pt x="2171" y="4164"/>
                </a:lnTo>
                <a:lnTo>
                  <a:pt x="0" y="6330"/>
                </a:lnTo>
                <a:lnTo>
                  <a:pt x="0" y="6344"/>
                </a:lnTo>
                <a:close/>
                <a:moveTo>
                  <a:pt x="0" y="6250"/>
                </a:moveTo>
                <a:lnTo>
                  <a:pt x="2171" y="4084"/>
                </a:lnTo>
                <a:lnTo>
                  <a:pt x="2171" y="4070"/>
                </a:lnTo>
                <a:lnTo>
                  <a:pt x="0" y="6235"/>
                </a:lnTo>
                <a:lnTo>
                  <a:pt x="0" y="6250"/>
                </a:lnTo>
                <a:close/>
                <a:moveTo>
                  <a:pt x="0" y="6202"/>
                </a:moveTo>
                <a:lnTo>
                  <a:pt x="2171" y="4036"/>
                </a:lnTo>
                <a:lnTo>
                  <a:pt x="2171" y="4022"/>
                </a:lnTo>
                <a:lnTo>
                  <a:pt x="0" y="6188"/>
                </a:lnTo>
                <a:lnTo>
                  <a:pt x="0" y="6202"/>
                </a:lnTo>
                <a:close/>
                <a:moveTo>
                  <a:pt x="0" y="6297"/>
                </a:moveTo>
                <a:lnTo>
                  <a:pt x="2171" y="4131"/>
                </a:lnTo>
                <a:lnTo>
                  <a:pt x="2171" y="4117"/>
                </a:lnTo>
                <a:lnTo>
                  <a:pt x="0" y="6283"/>
                </a:lnTo>
                <a:lnTo>
                  <a:pt x="0" y="6297"/>
                </a:lnTo>
                <a:close/>
              </a:path>
            </a:pathLst>
          </a:custGeom>
          <a:solidFill>
            <a:srgbClr val="FFFFFF">
              <a:alpha val="4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9042400" y="6447370"/>
            <a:ext cx="2844800" cy="230832"/>
          </a:xfrm>
          <a:prstGeom prst="rect">
            <a:avLst/>
          </a:prstGeom>
          <a:noFill/>
        </p:spPr>
        <p:txBody>
          <a:bodyPr wrap="square" rtlCol="0">
            <a:spAutoFit/>
          </a:bodyPr>
          <a:lstStyle/>
          <a:p>
            <a:pPr algn="r"/>
            <a:r>
              <a:rPr lang="en-IN" sz="900">
                <a:solidFill>
                  <a:schemeClr val="bg1">
                    <a:lumMod val="50000"/>
                  </a:schemeClr>
                </a:solidFill>
                <a:latin typeface="+mn-lt"/>
                <a:cs typeface="Segoe UI" panose="020B0502040204020203" pitchFamily="34" charset="0"/>
              </a:rPr>
              <a:t>Confidential – www.happiestminds.com</a:t>
            </a:r>
            <a:endParaRPr lang="en-US" sz="900">
              <a:solidFill>
                <a:schemeClr val="bg1">
                  <a:lumMod val="50000"/>
                </a:schemeClr>
              </a:solidFill>
              <a:latin typeface="+mn-lt"/>
              <a:cs typeface="Segoe UI" panose="020B0502040204020203" pitchFamily="34" charset="0"/>
            </a:endParaRPr>
          </a:p>
        </p:txBody>
      </p:sp>
      <p:sp>
        <p:nvSpPr>
          <p:cNvPr id="16"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2376555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523">
          <p15:clr>
            <a:srgbClr val="FBAE40"/>
          </p15:clr>
        </p15:guide>
        <p15:guide id="8" orient="horz" pos="3072">
          <p15:clr>
            <a:srgbClr val="FBAE40"/>
          </p15:clr>
        </p15:guide>
        <p15:guide id="9" pos="1073">
          <p15:clr>
            <a:srgbClr val="FBAE40"/>
          </p15:clr>
        </p15:guide>
        <p15:guide id="10" pos="2112">
          <p15:clr>
            <a:srgbClr val="FBAE40"/>
          </p15:clr>
        </p15:guide>
        <p15:guide id="11" pos="2366">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434">
          <p15:clr>
            <a:srgbClr val="FBAE40"/>
          </p15:clr>
        </p15:guide>
        <p15:guide id="22" orient="horz" pos="2251">
          <p15:clr>
            <a:srgbClr val="FBAE40"/>
          </p15:clr>
        </p15:guide>
        <p15:guide id="23" orient="horz" pos="331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181" name="TextBox 180"/>
          <p:cNvSpPr txBox="1"/>
          <p:nvPr/>
        </p:nvSpPr>
        <p:spPr>
          <a:xfrm>
            <a:off x="294825" y="3198168"/>
            <a:ext cx="5317307" cy="400110"/>
          </a:xfrm>
          <a:prstGeom prst="rect">
            <a:avLst/>
          </a:prstGeom>
          <a:noFill/>
        </p:spPr>
        <p:txBody>
          <a:bodyPr wrap="square" rtlCol="0">
            <a:spAutoFit/>
          </a:bodyPr>
          <a:lstStyle/>
          <a:p>
            <a:r>
              <a:rPr lang="en-US" sz="2000" i="1">
                <a:gradFill flip="none" rotWithShape="1">
                  <a:gsLst>
                    <a:gs pos="0">
                      <a:srgbClr val="3DB44A"/>
                    </a:gs>
                    <a:gs pos="33000">
                      <a:srgbClr val="3DB44A"/>
                    </a:gs>
                    <a:gs pos="100000">
                      <a:srgbClr val="29B9CD"/>
                    </a:gs>
                  </a:gsLst>
                  <a:lin ang="2700000" scaled="1"/>
                  <a:tileRect/>
                </a:gradFill>
                <a:latin typeface="+mn-lt"/>
                <a:cs typeface="Segoe UI" panose="020B0502040204020203" pitchFamily="34" charset="0"/>
              </a:rPr>
              <a:t>Happiest People · Happiest Customers</a:t>
            </a:r>
          </a:p>
        </p:txBody>
      </p:sp>
      <p:sp>
        <p:nvSpPr>
          <p:cNvPr id="182" name="TextBox 181"/>
          <p:cNvSpPr txBox="1"/>
          <p:nvPr/>
        </p:nvSpPr>
        <p:spPr>
          <a:xfrm>
            <a:off x="294825" y="5531019"/>
            <a:ext cx="6457951" cy="230832"/>
          </a:xfrm>
          <a:prstGeom prst="rect">
            <a:avLst/>
          </a:prstGeom>
          <a:noFill/>
        </p:spPr>
        <p:txBody>
          <a:bodyPr wrap="square" rtlCol="0">
            <a:spAutoFit/>
          </a:bodyPr>
          <a:lstStyle/>
          <a:p>
            <a:r>
              <a:rPr lang="en-US" sz="900">
                <a:solidFill>
                  <a:schemeClr val="bg1">
                    <a:lumMod val="75000"/>
                  </a:schemeClr>
                </a:solidFill>
                <a:latin typeface="+mn-lt"/>
                <a:cs typeface="Segoe UI" panose="020B0502040204020203" pitchFamily="34" charset="0"/>
              </a:rPr>
              <a:t>India   |   United States   |   United Kingdom   |  Canada  |  Australia   |   Dubai</a:t>
            </a:r>
          </a:p>
        </p:txBody>
      </p:sp>
      <p:sp>
        <p:nvSpPr>
          <p:cNvPr id="185" name="Rectangle 184"/>
          <p:cNvSpPr/>
          <p:nvPr/>
        </p:nvSpPr>
        <p:spPr>
          <a:xfrm>
            <a:off x="10713791" y="152954"/>
            <a:ext cx="1480457" cy="1018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rotWithShape="1">
          <a:blip r:embed="rId2" cstate="print">
            <a:extLst>
              <a:ext uri="{28A0092B-C50C-407E-A947-70E740481C1C}">
                <a14:useLocalDpi xmlns:a14="http://schemas.microsoft.com/office/drawing/2010/main" val="0"/>
              </a:ext>
            </a:extLst>
          </a:blip>
          <a:srcRect t="52220"/>
          <a:stretch/>
        </p:blipFill>
        <p:spPr>
          <a:xfrm flipH="1">
            <a:off x="0" y="-3752"/>
            <a:ext cx="5892461" cy="1583662"/>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8421" y="-295275"/>
            <a:ext cx="7448550" cy="7448550"/>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41822" t="58874" r="50591" b="39954"/>
          <a:stretch/>
        </p:blipFill>
        <p:spPr>
          <a:xfrm>
            <a:off x="8376443" y="4256046"/>
            <a:ext cx="565149" cy="87354"/>
          </a:xfrm>
          <a:prstGeom prst="rect">
            <a:avLst/>
          </a:prstGeom>
        </p:spPr>
      </p:pic>
      <p:sp>
        <p:nvSpPr>
          <p:cNvPr id="4" name="Text Placeholder 3"/>
          <p:cNvSpPr>
            <a:spLocks noGrp="1"/>
          </p:cNvSpPr>
          <p:nvPr>
            <p:ph type="body" sz="quarter" idx="11" hasCustomPrompt="1"/>
          </p:nvPr>
        </p:nvSpPr>
        <p:spPr>
          <a:xfrm>
            <a:off x="294825" y="4226042"/>
            <a:ext cx="4140200" cy="443945"/>
          </a:xfrm>
          <a:prstGeom prst="rect">
            <a:avLst/>
          </a:prstGeom>
        </p:spPr>
        <p:txBody>
          <a:bodyPr anchor="b"/>
          <a:lstStyle>
            <a:lvl1pPr marL="0" indent="0">
              <a:buNone/>
              <a:defRPr sz="1600" baseline="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presenter’s email address</a:t>
            </a:r>
          </a:p>
        </p:txBody>
      </p:sp>
      <p:sp>
        <p:nvSpPr>
          <p:cNvPr id="17" name="Text Placeholder 3"/>
          <p:cNvSpPr>
            <a:spLocks noGrp="1"/>
          </p:cNvSpPr>
          <p:nvPr>
            <p:ph type="body" sz="quarter" idx="12" hasCustomPrompt="1"/>
          </p:nvPr>
        </p:nvSpPr>
        <p:spPr>
          <a:xfrm>
            <a:off x="294825" y="4691010"/>
            <a:ext cx="4140200" cy="443945"/>
          </a:xfrm>
          <a:prstGeom prst="rect">
            <a:avLst/>
          </a:prstGeom>
        </p:spPr>
        <p:txBody>
          <a:bodyPr anchor="t"/>
          <a:lstStyle>
            <a:lvl1pPr marL="0" indent="0">
              <a:buNone/>
              <a:defRPr sz="1200"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presenter’s Phone / Twitter ID</a:t>
            </a:r>
          </a:p>
        </p:txBody>
      </p:sp>
      <p:pic>
        <p:nvPicPr>
          <p:cNvPr id="3" name="Pictur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0347" y="998269"/>
            <a:ext cx="2288696" cy="831585"/>
          </a:xfrm>
          <a:prstGeom prst="rect">
            <a:avLst/>
          </a:prstGeom>
        </p:spPr>
      </p:pic>
    </p:spTree>
    <p:extLst>
      <p:ext uri="{BB962C8B-B14F-4D97-AF65-F5344CB8AC3E}">
        <p14:creationId xmlns:p14="http://schemas.microsoft.com/office/powerpoint/2010/main" val="315504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52">
          <p15:clr>
            <a:srgbClr val="FBAE40"/>
          </p15:clr>
        </p15:guide>
        <p15:guide id="7" orient="horz" pos="2523">
          <p15:clr>
            <a:srgbClr val="FBAE40"/>
          </p15:clr>
        </p15:guide>
        <p15:guide id="8" orient="horz" pos="3045">
          <p15:clr>
            <a:srgbClr val="FBAE40"/>
          </p15:clr>
        </p15:guide>
        <p15:guide id="9" pos="1050">
          <p15:clr>
            <a:srgbClr val="FBAE40"/>
          </p15:clr>
        </p15:guide>
        <p15:guide id="10" pos="2112">
          <p15:clr>
            <a:srgbClr val="FBAE40"/>
          </p15:clr>
        </p15:guide>
        <p15:guide id="11" pos="2366">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Blank">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156972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16673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163034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Blank">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16734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with subtitle and Content">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190046"/>
            <a:ext cx="9753599" cy="559646"/>
          </a:xfrm>
        </p:spPr>
        <p:txBody>
          <a:bodyPr anchor="b">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71" name="Text Placeholder 71"/>
          <p:cNvSpPr>
            <a:spLocks noGrp="1"/>
          </p:cNvSpPr>
          <p:nvPr>
            <p:ph type="body" sz="quarter" idx="17" hasCustomPrompt="1"/>
          </p:nvPr>
        </p:nvSpPr>
        <p:spPr>
          <a:xfrm>
            <a:off x="381000" y="657426"/>
            <a:ext cx="9753599" cy="457200"/>
          </a:xfrm>
        </p:spPr>
        <p:txBody>
          <a:bodyPr>
            <a:normAutofit/>
          </a:bodyPr>
          <a:lstStyle>
            <a:lvl1pPr marL="0" indent="0">
              <a:buNone/>
              <a:defRPr sz="1600">
                <a:solidFill>
                  <a:schemeClr val="bg1">
                    <a:lumMod val="65000"/>
                  </a:schemeClr>
                </a:solidFill>
              </a:defRPr>
            </a:lvl1pPr>
          </a:lstStyle>
          <a:p>
            <a:pPr lvl="0"/>
            <a:r>
              <a:rPr lang="en-US"/>
              <a:t>Click here to add subtitle if any</a:t>
            </a:r>
          </a:p>
        </p:txBody>
      </p:sp>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solidFill>
                  <a:schemeClr val="tx1">
                    <a:lumMod val="90000"/>
                    <a:lumOff val="10000"/>
                  </a:schemeClr>
                </a:solidFill>
              </a:defRPr>
            </a:lvl1pPr>
            <a:lvl2pPr>
              <a:lnSpc>
                <a:spcPct val="150000"/>
              </a:lnSpc>
              <a:defRPr sz="2000">
                <a:solidFill>
                  <a:schemeClr val="tx1">
                    <a:lumMod val="90000"/>
                    <a:lumOff val="10000"/>
                  </a:schemeClr>
                </a:solidFill>
              </a:defRPr>
            </a:lvl2pPr>
            <a:lvl3pPr>
              <a:lnSpc>
                <a:spcPct val="150000"/>
              </a:lnSpc>
              <a:defRPr sz="1800">
                <a:solidFill>
                  <a:schemeClr val="tx1">
                    <a:lumMod val="90000"/>
                    <a:lumOff val="10000"/>
                  </a:schemeClr>
                </a:solidFill>
              </a:defRPr>
            </a:lvl3pPr>
            <a:lvl4pPr>
              <a:lnSpc>
                <a:spcPct val="150000"/>
              </a:lnSpc>
              <a:defRPr sz="1600">
                <a:solidFill>
                  <a:schemeClr val="tx1">
                    <a:lumMod val="90000"/>
                    <a:lumOff val="10000"/>
                  </a:schemeClr>
                </a:solidFill>
              </a:defRPr>
            </a:lvl4pPr>
            <a:lvl5pPr>
              <a:lnSpc>
                <a:spcPct val="150000"/>
              </a:lnSpc>
              <a:defRPr sz="1600">
                <a:solidFill>
                  <a:schemeClr val="tx1">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6938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2" name="Slide Number Placeholder 1"/>
          <p:cNvSpPr>
            <a:spLocks noGrp="1"/>
          </p:cNvSpPr>
          <p:nvPr>
            <p:ph type="sldNum" sz="quarter" idx="10"/>
          </p:nvPr>
        </p:nvSpPr>
        <p:spPr/>
        <p:txBody>
          <a:bodyPr/>
          <a:lstStyle>
            <a:lvl1pPr>
              <a:defRPr sz="1100"/>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47101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3408">
          <p15:clr>
            <a:srgbClr val="FBAE40"/>
          </p15:clr>
        </p15:guide>
        <p15:guide id="12" pos="4224">
          <p15:clr>
            <a:srgbClr val="FBAE40"/>
          </p15:clr>
        </p15:guide>
        <p15:guide id="13" pos="5280">
          <p15:clr>
            <a:srgbClr val="FBAE40"/>
          </p15:clr>
        </p15:guide>
        <p15:guide id="14" pos="6384">
          <p15:clr>
            <a:srgbClr val="FBAE40"/>
          </p15:clr>
        </p15:guide>
        <p15:guide id="15" pos="6624">
          <p15:clr>
            <a:srgbClr val="FBAE40"/>
          </p15:clr>
        </p15:guide>
        <p15:guide id="16" pos="1296">
          <p15:clr>
            <a:srgbClr val="FBAE40"/>
          </p15:clr>
        </p15:guide>
        <p15:guide id="17" pos="3168">
          <p15:clr>
            <a:srgbClr val="FBAE40"/>
          </p15:clr>
        </p15:guide>
        <p15:guide id="18" pos="4464">
          <p15:clr>
            <a:srgbClr val="FBAE40"/>
          </p15:clr>
        </p15:guide>
        <p15:guide id="19" pos="5520">
          <p15:clr>
            <a:srgbClr val="FBAE40"/>
          </p15:clr>
        </p15:guide>
        <p15:guide id="20" orient="horz" pos="1392">
          <p15:clr>
            <a:srgbClr val="FBAE40"/>
          </p15:clr>
        </p15:guide>
        <p15:guide id="21" orient="horz" pos="2256">
          <p15:clr>
            <a:srgbClr val="FBAE40"/>
          </p15:clr>
        </p15:guide>
        <p15:guide id="22" orient="horz" pos="3312">
          <p15:clr>
            <a:srgbClr val="FBAE40"/>
          </p15:clr>
        </p15:guide>
        <p15:guide id="23" pos="236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ion - 2 Column">
    <p:spTree>
      <p:nvGrpSpPr>
        <p:cNvPr id="1" name=""/>
        <p:cNvGrpSpPr/>
        <p:nvPr/>
      </p:nvGrpSpPr>
      <p:grpSpPr>
        <a:xfrm>
          <a:off x="0" y="0"/>
          <a:ext cx="0" cy="0"/>
          <a:chOff x="0" y="0"/>
          <a:chExt cx="0" cy="0"/>
        </a:xfrm>
      </p:grpSpPr>
      <p:sp>
        <p:nvSpPr>
          <p:cNvPr id="11" name="Text Placeholder 2"/>
          <p:cNvSpPr>
            <a:spLocks noGrp="1"/>
          </p:cNvSpPr>
          <p:nvPr>
            <p:ph type="body" idx="1"/>
          </p:nvPr>
        </p:nvSpPr>
        <p:spPr>
          <a:xfrm>
            <a:off x="379413" y="1219200"/>
            <a:ext cx="5615542"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half" idx="2"/>
          </p:nvPr>
        </p:nvSpPr>
        <p:spPr>
          <a:xfrm>
            <a:off x="379413" y="1905000"/>
            <a:ext cx="5615542"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3"/>
          </p:nvPr>
        </p:nvSpPr>
        <p:spPr>
          <a:xfrm>
            <a:off x="6191753" y="1219200"/>
            <a:ext cx="5617659"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p:cNvSpPr>
            <a:spLocks noGrp="1"/>
          </p:cNvSpPr>
          <p:nvPr>
            <p:ph sz="quarter" idx="4"/>
          </p:nvPr>
        </p:nvSpPr>
        <p:spPr>
          <a:xfrm>
            <a:off x="6191753" y="1905000"/>
            <a:ext cx="5617659"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p:cNvSpPr>
            <a:spLocks noGrp="1"/>
          </p:cNvSpPr>
          <p:nvPr>
            <p:ph type="title"/>
          </p:nvPr>
        </p:nvSpPr>
        <p:spPr>
          <a:xfrm>
            <a:off x="318052" y="117475"/>
            <a:ext cx="9816548" cy="872182"/>
          </a:xfrm>
          <a:prstGeom prst="rect">
            <a:avLst/>
          </a:prstGeom>
        </p:spPr>
        <p:txBody>
          <a:bodyPr vert="horz" lIns="91440" tIns="45720" rIns="91440" bIns="45720" rtlCol="0" anchor="ctr">
            <a:normAutofit/>
          </a:bodyPr>
          <a:lstStyle/>
          <a:p>
            <a:r>
              <a:rPr lang="en-US"/>
              <a:t>Click to edit Master title style</a:t>
            </a:r>
          </a:p>
        </p:txBody>
      </p:sp>
      <p:sp>
        <p:nvSpPr>
          <p:cNvPr id="7" name="Slide Number Placeholder 168"/>
          <p:cNvSpPr>
            <a:spLocks noGrp="1"/>
          </p:cNvSpPr>
          <p:nvPr>
            <p:ph type="sldNum" sz="quarter" idx="10"/>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247384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43">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mage Layout ">
    <p:spTree>
      <p:nvGrpSpPr>
        <p:cNvPr id="1" name=""/>
        <p:cNvGrpSpPr/>
        <p:nvPr/>
      </p:nvGrpSpPr>
      <p:grpSpPr>
        <a:xfrm>
          <a:off x="0" y="0"/>
          <a:ext cx="0" cy="0"/>
          <a:chOff x="0" y="0"/>
          <a:chExt cx="0" cy="0"/>
        </a:xfrm>
      </p:grpSpPr>
      <p:sp>
        <p:nvSpPr>
          <p:cNvPr id="15" name="Title Placeholder 1"/>
          <p:cNvSpPr>
            <a:spLocks noGrp="1"/>
          </p:cNvSpPr>
          <p:nvPr>
            <p:ph type="title"/>
          </p:nvPr>
        </p:nvSpPr>
        <p:spPr>
          <a:xfrm>
            <a:off x="379512" y="4690418"/>
            <a:ext cx="11432977" cy="872182"/>
          </a:xfrm>
          <a:prstGeom prst="rect">
            <a:avLst/>
          </a:prstGeom>
        </p:spPr>
        <p:txBody>
          <a:bodyPr vert="horz" lIns="91440" tIns="45720" rIns="91440" bIns="45720" rtlCol="0" anchor="b">
            <a:normAutofit/>
          </a:bodyPr>
          <a:lstStyle>
            <a:lvl1pPr algn="ctr">
              <a:defRPr sz="2400"/>
            </a:lvl1pPr>
          </a:lstStyle>
          <a:p>
            <a:r>
              <a:rPr lang="en-US"/>
              <a:t>Click to edit Master title style</a:t>
            </a:r>
          </a:p>
        </p:txBody>
      </p:sp>
      <p:sp>
        <p:nvSpPr>
          <p:cNvPr id="8" name="Picture Placeholder 2"/>
          <p:cNvSpPr>
            <a:spLocks noGrp="1"/>
          </p:cNvSpPr>
          <p:nvPr>
            <p:ph type="pic" idx="1"/>
          </p:nvPr>
        </p:nvSpPr>
        <p:spPr>
          <a:xfrm>
            <a:off x="1675250" y="1066801"/>
            <a:ext cx="8841501" cy="3660774"/>
          </a:xfrm>
        </p:spPr>
        <p:txBody>
          <a:bodyPr anchor="ctr">
            <a:normAutofit/>
          </a:bodyPr>
          <a:lstStyle>
            <a:lvl1pPr marL="0" indent="0" algn="ctr">
              <a:buNone/>
              <a:defRPr sz="1600">
                <a:solidFill>
                  <a:schemeClr val="bg1">
                    <a:lumMod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p:cNvSpPr>
            <a:spLocks noGrp="1"/>
          </p:cNvSpPr>
          <p:nvPr>
            <p:ph type="body" sz="half" idx="2"/>
          </p:nvPr>
        </p:nvSpPr>
        <p:spPr>
          <a:xfrm>
            <a:off x="379512" y="5562600"/>
            <a:ext cx="11432977" cy="6858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379419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43">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10" Type="http://schemas.openxmlformats.org/officeDocument/2006/relationships/image" Target="../media/image4.jpeg"/><Relationship Id="rId4" Type="http://schemas.openxmlformats.org/officeDocument/2006/relationships/slideLayout" Target="../slideLayouts/slideLayout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837592"/>
      </p:ext>
    </p:extLst>
  </p:cSld>
  <p:clrMap bg1="lt1" tx1="dk1" bg2="lt2" tx2="dk2" accent1="accent1" accent2="accent2" accent3="accent3" accent4="accent4" accent5="accent5" accent6="accent6" hlink="hlink" folHlink="folHlink"/>
  <p:sldLayoutIdLst>
    <p:sldLayoutId id="2147483710" r:id="rId1"/>
    <p:sldLayoutId id="2147483719" r:id="rId2"/>
    <p:sldLayoutId id="2147483720"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8052" y="117475"/>
            <a:ext cx="9643804" cy="87218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18052" y="1234006"/>
            <a:ext cx="11534900" cy="49429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p:nvSpPr>
        <p:spPr>
          <a:xfrm>
            <a:off x="9042400" y="6447370"/>
            <a:ext cx="2844800" cy="230832"/>
          </a:xfrm>
          <a:prstGeom prst="rect">
            <a:avLst/>
          </a:prstGeom>
          <a:noFill/>
        </p:spPr>
        <p:txBody>
          <a:bodyPr wrap="square" rtlCol="0">
            <a:spAutoFit/>
          </a:bodyPr>
          <a:lstStyle/>
          <a:p>
            <a:pPr algn="r"/>
            <a:r>
              <a:rPr lang="en-IN" sz="900">
                <a:solidFill>
                  <a:schemeClr val="bg1">
                    <a:lumMod val="50000"/>
                  </a:schemeClr>
                </a:solidFill>
                <a:latin typeface="+mn-lt"/>
                <a:cs typeface="Segoe UI" panose="020B0502040204020203" pitchFamily="34" charset="0"/>
              </a:rPr>
              <a:t>Confidential – www.happiestminds.com</a:t>
            </a:r>
            <a:endParaRPr lang="en-US" sz="900">
              <a:solidFill>
                <a:schemeClr val="bg1">
                  <a:lumMod val="50000"/>
                </a:schemeClr>
              </a:solidFill>
              <a:latin typeface="+mn-lt"/>
              <a:cs typeface="Segoe UI" panose="020B0502040204020203" pitchFamily="34" charset="0"/>
            </a:endParaRPr>
          </a:p>
        </p:txBody>
      </p:sp>
      <p:sp>
        <p:nvSpPr>
          <p:cNvPr id="66" name="Rectangle 65"/>
          <p:cNvSpPr/>
          <p:nvPr/>
        </p:nvSpPr>
        <p:spPr>
          <a:xfrm>
            <a:off x="0" y="1066800"/>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grpSp>
        <p:nvGrpSpPr>
          <p:cNvPr id="170" name="Group 169"/>
          <p:cNvGrpSpPr/>
          <p:nvPr/>
        </p:nvGrpSpPr>
        <p:grpSpPr>
          <a:xfrm>
            <a:off x="644581" y="-361950"/>
            <a:ext cx="10826638" cy="177800"/>
            <a:chOff x="936232" y="-361950"/>
            <a:chExt cx="10826638" cy="177800"/>
          </a:xfrm>
        </p:grpSpPr>
        <p:grpSp>
          <p:nvGrpSpPr>
            <p:cNvPr id="171" name="Group 170"/>
            <p:cNvGrpSpPr/>
            <p:nvPr/>
          </p:nvGrpSpPr>
          <p:grpSpPr>
            <a:xfrm>
              <a:off x="936232" y="-361950"/>
              <a:ext cx="5184775" cy="177800"/>
              <a:chOff x="3454400" y="3181350"/>
              <a:chExt cx="5184775" cy="177800"/>
            </a:xfrm>
          </p:grpSpPr>
          <p:sp>
            <p:nvSpPr>
              <p:cNvPr id="182" name="Rectangle 181"/>
              <p:cNvSpPr/>
              <p:nvPr/>
            </p:nvSpPr>
            <p:spPr>
              <a:xfrm>
                <a:off x="3454400" y="3181350"/>
                <a:ext cx="177800" cy="177800"/>
              </a:xfrm>
              <a:prstGeom prst="rect">
                <a:avLst/>
              </a:prstGeom>
              <a:solidFill>
                <a:srgbClr val="FE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8461375" y="3181350"/>
                <a:ext cx="177800" cy="177800"/>
              </a:xfrm>
              <a:prstGeom prst="rect">
                <a:avLst/>
              </a:prstGeom>
              <a:solidFill>
                <a:srgbClr val="3EB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5957888" y="3181350"/>
                <a:ext cx="177800" cy="177800"/>
              </a:xfrm>
              <a:prstGeom prst="rect">
                <a:avLst/>
              </a:prstGeom>
              <a:solidFill>
                <a:srgbClr val="08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4706144" y="3181350"/>
                <a:ext cx="177800" cy="177800"/>
              </a:xfrm>
              <a:prstGeom prst="rect">
                <a:avLst/>
              </a:prstGeom>
              <a:solidFill>
                <a:srgbClr val="8AC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7209632" y="3181350"/>
                <a:ext cx="177800" cy="177800"/>
              </a:xfrm>
              <a:prstGeom prst="rect">
                <a:avLst/>
              </a:prstGeom>
              <a:solidFill>
                <a:srgbClr val="33A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4080271" y="3181350"/>
                <a:ext cx="177800" cy="177800"/>
              </a:xfrm>
              <a:prstGeom prst="rect">
                <a:avLst/>
              </a:prstGeom>
              <a:solidFill>
                <a:srgbClr val="BFE4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5332014" y="3181350"/>
                <a:ext cx="177800" cy="177800"/>
              </a:xfrm>
              <a:prstGeom prst="rect">
                <a:avLst/>
              </a:prstGeom>
              <a:solidFill>
                <a:srgbClr val="45B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6590107" y="3181350"/>
                <a:ext cx="177800" cy="177800"/>
              </a:xfrm>
              <a:prstGeom prst="rect">
                <a:avLst/>
              </a:prstGeom>
              <a:solidFill>
                <a:srgbClr val="1CA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7829157" y="3181350"/>
                <a:ext cx="177800" cy="177800"/>
              </a:xfrm>
              <a:prstGeom prst="rect">
                <a:avLst/>
              </a:prstGeom>
              <a:solidFill>
                <a:srgbClr val="3EB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p:cNvGrpSpPr/>
            <p:nvPr/>
          </p:nvGrpSpPr>
          <p:grpSpPr>
            <a:xfrm>
              <a:off x="6578095" y="-361950"/>
              <a:ext cx="5184775" cy="177800"/>
              <a:chOff x="3454400" y="4876800"/>
              <a:chExt cx="5184775" cy="177800"/>
            </a:xfrm>
          </p:grpSpPr>
          <p:sp>
            <p:nvSpPr>
              <p:cNvPr id="173" name="Rectangle 172"/>
              <p:cNvSpPr/>
              <p:nvPr/>
            </p:nvSpPr>
            <p:spPr>
              <a:xfrm>
                <a:off x="3454400" y="4876800"/>
                <a:ext cx="177800" cy="177800"/>
              </a:xfrm>
              <a:prstGeom prst="rect">
                <a:avLst/>
              </a:prstGeom>
              <a:solidFill>
                <a:srgbClr val="01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8461375" y="4876800"/>
                <a:ext cx="177800" cy="177800"/>
              </a:xfrm>
              <a:prstGeom prst="rect">
                <a:avLst/>
              </a:prstGeom>
              <a:solidFill>
                <a:srgbClr val="C14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a:off x="5957888" y="4876800"/>
                <a:ext cx="177800" cy="177800"/>
              </a:xfrm>
              <a:prstGeom prst="rect">
                <a:avLst/>
              </a:prstGeom>
              <a:solidFill>
                <a:srgbClr val="F76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4706144" y="4876800"/>
                <a:ext cx="177800" cy="177800"/>
              </a:xfrm>
              <a:prstGeom prst="rect">
                <a:avLst/>
              </a:prstGeom>
              <a:solidFill>
                <a:srgbClr val="471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7209632" y="4876800"/>
                <a:ext cx="177800" cy="177800"/>
              </a:xfrm>
              <a:prstGeom prst="rect">
                <a:avLst/>
              </a:prstGeom>
              <a:solidFill>
                <a:srgbClr val="CD5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4080271" y="4876800"/>
                <a:ext cx="177800" cy="177800"/>
              </a:xfrm>
              <a:prstGeom prst="rect">
                <a:avLst/>
              </a:prstGeom>
              <a:solidFill>
                <a:srgbClr val="261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5332014" y="4876800"/>
                <a:ext cx="177800" cy="177800"/>
              </a:xfrm>
              <a:prstGeom prst="rect">
                <a:avLst/>
              </a:prstGeom>
              <a:solidFill>
                <a:srgbClr val="8E3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6590107" y="4876800"/>
                <a:ext cx="177800" cy="177800"/>
              </a:xfrm>
              <a:prstGeom prst="rect">
                <a:avLst/>
              </a:prstGeom>
              <a:solidFill>
                <a:srgbClr val="E15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7829157" y="4876800"/>
                <a:ext cx="177800" cy="177800"/>
              </a:xfrm>
              <a:prstGeom prst="rect">
                <a:avLst/>
              </a:prstGeom>
              <a:solidFill>
                <a:srgbClr val="C14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1" name="Rectangle 190"/>
          <p:cNvSpPr/>
          <p:nvPr/>
        </p:nvSpPr>
        <p:spPr>
          <a:xfrm>
            <a:off x="318052" y="7176773"/>
            <a:ext cx="5552963" cy="165415"/>
          </a:xfrm>
          <a:prstGeom prst="rect">
            <a:avLst/>
          </a:prstGeom>
          <a:gradFill flip="none" rotWithShape="1">
            <a:gsLst>
              <a:gs pos="0">
                <a:srgbClr val="C14CB5"/>
              </a:gs>
              <a:gs pos="33000">
                <a:srgbClr val="CB51A8"/>
              </a:gs>
              <a:gs pos="69000">
                <a:srgbClr val="E45F85"/>
              </a:gs>
              <a:gs pos="100000">
                <a:srgbClr val="F86A6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6321664" y="7176773"/>
            <a:ext cx="5552963" cy="165415"/>
          </a:xfrm>
          <a:prstGeom prst="rect">
            <a:avLst/>
          </a:prstGeom>
          <a:gradFill flip="none" rotWithShape="1">
            <a:gsLst>
              <a:gs pos="0">
                <a:srgbClr val="FEFF00"/>
              </a:gs>
              <a:gs pos="33000">
                <a:srgbClr val="33AD58"/>
              </a:gs>
              <a:gs pos="61000">
                <a:srgbClr val="3EB34A"/>
              </a:gs>
              <a:gs pos="91000">
                <a:srgbClr val="08969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5"/>
          <p:cNvSpPr>
            <a:spLocks noEditPoints="1"/>
          </p:cNvSpPr>
          <p:nvPr/>
        </p:nvSpPr>
        <p:spPr bwMode="auto">
          <a:xfrm flipV="1">
            <a:off x="0" y="6253634"/>
            <a:ext cx="12193588" cy="606425"/>
          </a:xfrm>
          <a:custGeom>
            <a:avLst/>
            <a:gdLst>
              <a:gd name="T0" fmla="*/ 5228 w 7672"/>
              <a:gd name="T1" fmla="*/ 92 h 378"/>
              <a:gd name="T2" fmla="*/ 4860 w 7672"/>
              <a:gd name="T3" fmla="*/ 92 h 378"/>
              <a:gd name="T4" fmla="*/ 4980 w 7672"/>
              <a:gd name="T5" fmla="*/ 0 h 378"/>
              <a:gd name="T6" fmla="*/ 5569 w 7672"/>
              <a:gd name="T7" fmla="*/ 0 h 378"/>
              <a:gd name="T8" fmla="*/ 5689 w 7672"/>
              <a:gd name="T9" fmla="*/ 92 h 378"/>
              <a:gd name="T10" fmla="*/ 5368 w 7672"/>
              <a:gd name="T11" fmla="*/ 92 h 378"/>
              <a:gd name="T12" fmla="*/ 5481 w 7672"/>
              <a:gd name="T13" fmla="*/ 92 h 378"/>
              <a:gd name="T14" fmla="*/ 4078 w 7672"/>
              <a:gd name="T15" fmla="*/ 0 h 378"/>
              <a:gd name="T16" fmla="*/ 4247 w 7672"/>
              <a:gd name="T17" fmla="*/ 0 h 378"/>
              <a:gd name="T18" fmla="*/ 3886 w 7672"/>
              <a:gd name="T19" fmla="*/ 92 h 378"/>
              <a:gd name="T20" fmla="*/ 3946 w 7672"/>
              <a:gd name="T21" fmla="*/ 92 h 378"/>
              <a:gd name="T22" fmla="*/ 4659 w 7672"/>
              <a:gd name="T23" fmla="*/ 92 h 378"/>
              <a:gd name="T24" fmla="*/ 4759 w 7672"/>
              <a:gd name="T25" fmla="*/ 0 h 378"/>
              <a:gd name="T26" fmla="*/ 4367 w 7672"/>
              <a:gd name="T27" fmla="*/ 0 h 378"/>
              <a:gd name="T28" fmla="*/ 4467 w 7672"/>
              <a:gd name="T29" fmla="*/ 92 h 378"/>
              <a:gd name="T30" fmla="*/ 7051 w 7672"/>
              <a:gd name="T31" fmla="*/ 92 h 378"/>
              <a:gd name="T32" fmla="*/ 7143 w 7672"/>
              <a:gd name="T33" fmla="*/ 92 h 378"/>
              <a:gd name="T34" fmla="*/ 6803 w 7672"/>
              <a:gd name="T35" fmla="*/ 0 h 378"/>
              <a:gd name="T36" fmla="*/ 6831 w 7672"/>
              <a:gd name="T37" fmla="*/ 0 h 378"/>
              <a:gd name="T38" fmla="*/ 7552 w 7672"/>
              <a:gd name="T39" fmla="*/ 25 h 378"/>
              <a:gd name="T40" fmla="*/ 6711 w 7672"/>
              <a:gd name="T41" fmla="*/ 92 h 378"/>
              <a:gd name="T42" fmla="*/ 7211 w 7672"/>
              <a:gd name="T43" fmla="*/ 92 h 378"/>
              <a:gd name="T44" fmla="*/ 7323 w 7672"/>
              <a:gd name="T45" fmla="*/ 92 h 378"/>
              <a:gd name="T46" fmla="*/ 6101 w 7672"/>
              <a:gd name="T47" fmla="*/ 0 h 378"/>
              <a:gd name="T48" fmla="*/ 6130 w 7672"/>
              <a:gd name="T49" fmla="*/ 0 h 378"/>
              <a:gd name="T50" fmla="*/ 5849 w 7672"/>
              <a:gd name="T51" fmla="*/ 92 h 378"/>
              <a:gd name="T52" fmla="*/ 5889 w 7672"/>
              <a:gd name="T53" fmla="*/ 92 h 378"/>
              <a:gd name="T54" fmla="*/ 6502 w 7672"/>
              <a:gd name="T55" fmla="*/ 92 h 378"/>
              <a:gd name="T56" fmla="*/ 6622 w 7672"/>
              <a:gd name="T57" fmla="*/ 0 h 378"/>
              <a:gd name="T58" fmla="*/ 6250 w 7672"/>
              <a:gd name="T59" fmla="*/ 0 h 378"/>
              <a:gd name="T60" fmla="*/ 6370 w 7672"/>
              <a:gd name="T61" fmla="*/ 92 h 378"/>
              <a:gd name="T62" fmla="*/ 1162 w 7672"/>
              <a:gd name="T63" fmla="*/ 92 h 378"/>
              <a:gd name="T64" fmla="*/ 1374 w 7672"/>
              <a:gd name="T65" fmla="*/ 92 h 378"/>
              <a:gd name="T66" fmla="*/ 1054 w 7672"/>
              <a:gd name="T67" fmla="*/ 0 h 378"/>
              <a:gd name="T68" fmla="*/ 1563 w 7672"/>
              <a:gd name="T69" fmla="*/ 0 h 378"/>
              <a:gd name="T70" fmla="*/ 1803 w 7672"/>
              <a:gd name="T71" fmla="*/ 92 h 378"/>
              <a:gd name="T72" fmla="*/ 1402 w 7672"/>
              <a:gd name="T73" fmla="*/ 92 h 378"/>
              <a:gd name="T74" fmla="*/ 1534 w 7672"/>
              <a:gd name="T75" fmla="*/ 92 h 378"/>
              <a:gd name="T76" fmla="*/ 272 w 7672"/>
              <a:gd name="T77" fmla="*/ 0 h 378"/>
              <a:gd name="T78" fmla="*/ 321 w 7672"/>
              <a:gd name="T79" fmla="*/ 0 h 378"/>
              <a:gd name="T80" fmla="*/ 421 w 7672"/>
              <a:gd name="T81" fmla="*/ 92 h 378"/>
              <a:gd name="T82" fmla="*/ 172 w 7672"/>
              <a:gd name="T83" fmla="*/ 92 h 378"/>
              <a:gd name="T84" fmla="*/ 753 w 7672"/>
              <a:gd name="T85" fmla="*/ 0 h 378"/>
              <a:gd name="T86" fmla="*/ 861 w 7672"/>
              <a:gd name="T87" fmla="*/ 0 h 378"/>
              <a:gd name="T88" fmla="*/ 521 w 7672"/>
              <a:gd name="T89" fmla="*/ 92 h 378"/>
              <a:gd name="T90" fmla="*/ 641 w 7672"/>
              <a:gd name="T91" fmla="*/ 92 h 378"/>
              <a:gd name="T92" fmla="*/ 1895 w 7672"/>
              <a:gd name="T93" fmla="*/ 92 h 378"/>
              <a:gd name="T94" fmla="*/ 3217 w 7672"/>
              <a:gd name="T95" fmla="*/ 0 h 378"/>
              <a:gd name="T96" fmla="*/ 2925 w 7672"/>
              <a:gd name="T97" fmla="*/ 0 h 378"/>
              <a:gd name="T98" fmla="*/ 2985 w 7672"/>
              <a:gd name="T99" fmla="*/ 92 h 378"/>
              <a:gd name="T100" fmla="*/ 3626 w 7672"/>
              <a:gd name="T101" fmla="*/ 92 h 378"/>
              <a:gd name="T102" fmla="*/ 3758 w 7672"/>
              <a:gd name="T103" fmla="*/ 92 h 378"/>
              <a:gd name="T104" fmla="*/ 3357 w 7672"/>
              <a:gd name="T105" fmla="*/ 0 h 378"/>
              <a:gd name="T106" fmla="*/ 3506 w 7672"/>
              <a:gd name="T107" fmla="*/ 0 h 378"/>
              <a:gd name="T108" fmla="*/ 2143 w 7672"/>
              <a:gd name="T109" fmla="*/ 92 h 378"/>
              <a:gd name="T110" fmla="*/ 2264 w 7672"/>
              <a:gd name="T111" fmla="*/ 92 h 378"/>
              <a:gd name="T112" fmla="*/ 1915 w 7672"/>
              <a:gd name="T113" fmla="*/ 92 h 378"/>
              <a:gd name="T114" fmla="*/ 2055 w 7672"/>
              <a:gd name="T115" fmla="*/ 0 h 378"/>
              <a:gd name="T116" fmla="*/ 2644 w 7672"/>
              <a:gd name="T117" fmla="*/ 0 h 378"/>
              <a:gd name="T118" fmla="*/ 2744 w 7672"/>
              <a:gd name="T119" fmla="*/ 92 h 378"/>
              <a:gd name="T120" fmla="*/ 2524 w 7672"/>
              <a:gd name="T121" fmla="*/ 9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72" h="378">
                <a:moveTo>
                  <a:pt x="5128" y="92"/>
                </a:moveTo>
                <a:cubicBezTo>
                  <a:pt x="5140" y="92"/>
                  <a:pt x="5140" y="92"/>
                  <a:pt x="5140" y="92"/>
                </a:cubicBezTo>
                <a:cubicBezTo>
                  <a:pt x="5140" y="0"/>
                  <a:pt x="5140" y="0"/>
                  <a:pt x="5140" y="0"/>
                </a:cubicBezTo>
                <a:cubicBezTo>
                  <a:pt x="5128" y="0"/>
                  <a:pt x="5128" y="0"/>
                  <a:pt x="5128" y="0"/>
                </a:cubicBezTo>
                <a:lnTo>
                  <a:pt x="5128" y="92"/>
                </a:lnTo>
                <a:close/>
                <a:moveTo>
                  <a:pt x="5088" y="92"/>
                </a:moveTo>
                <a:cubicBezTo>
                  <a:pt x="5100" y="92"/>
                  <a:pt x="5100" y="92"/>
                  <a:pt x="5100" y="92"/>
                </a:cubicBezTo>
                <a:cubicBezTo>
                  <a:pt x="5100" y="0"/>
                  <a:pt x="5100" y="0"/>
                  <a:pt x="5100" y="0"/>
                </a:cubicBezTo>
                <a:cubicBezTo>
                  <a:pt x="5088" y="0"/>
                  <a:pt x="5088" y="0"/>
                  <a:pt x="5088" y="0"/>
                </a:cubicBezTo>
                <a:lnTo>
                  <a:pt x="5088" y="92"/>
                </a:lnTo>
                <a:close/>
                <a:moveTo>
                  <a:pt x="5108" y="92"/>
                </a:moveTo>
                <a:cubicBezTo>
                  <a:pt x="5120" y="92"/>
                  <a:pt x="5120" y="92"/>
                  <a:pt x="5120" y="92"/>
                </a:cubicBezTo>
                <a:cubicBezTo>
                  <a:pt x="5120" y="0"/>
                  <a:pt x="5120" y="0"/>
                  <a:pt x="5120" y="0"/>
                </a:cubicBezTo>
                <a:cubicBezTo>
                  <a:pt x="5108" y="0"/>
                  <a:pt x="5108" y="0"/>
                  <a:pt x="5108" y="0"/>
                </a:cubicBezTo>
                <a:lnTo>
                  <a:pt x="5108" y="92"/>
                </a:lnTo>
                <a:close/>
                <a:moveTo>
                  <a:pt x="4788" y="92"/>
                </a:moveTo>
                <a:cubicBezTo>
                  <a:pt x="4799" y="92"/>
                  <a:pt x="4799" y="92"/>
                  <a:pt x="4799" y="92"/>
                </a:cubicBezTo>
                <a:cubicBezTo>
                  <a:pt x="4799" y="0"/>
                  <a:pt x="4799" y="0"/>
                  <a:pt x="4799" y="0"/>
                </a:cubicBezTo>
                <a:cubicBezTo>
                  <a:pt x="4788" y="0"/>
                  <a:pt x="4788" y="0"/>
                  <a:pt x="4788" y="0"/>
                </a:cubicBezTo>
                <a:lnTo>
                  <a:pt x="4788" y="92"/>
                </a:lnTo>
                <a:close/>
                <a:moveTo>
                  <a:pt x="5068" y="92"/>
                </a:moveTo>
                <a:cubicBezTo>
                  <a:pt x="5080" y="92"/>
                  <a:pt x="5080" y="92"/>
                  <a:pt x="5080" y="92"/>
                </a:cubicBezTo>
                <a:cubicBezTo>
                  <a:pt x="5080" y="0"/>
                  <a:pt x="5080" y="0"/>
                  <a:pt x="5080" y="0"/>
                </a:cubicBezTo>
                <a:cubicBezTo>
                  <a:pt x="5068" y="0"/>
                  <a:pt x="5068" y="0"/>
                  <a:pt x="5068" y="0"/>
                </a:cubicBezTo>
                <a:lnTo>
                  <a:pt x="5068" y="92"/>
                </a:lnTo>
                <a:close/>
                <a:moveTo>
                  <a:pt x="5208" y="92"/>
                </a:moveTo>
                <a:cubicBezTo>
                  <a:pt x="5220" y="92"/>
                  <a:pt x="5220" y="92"/>
                  <a:pt x="5220" y="92"/>
                </a:cubicBezTo>
                <a:cubicBezTo>
                  <a:pt x="5220" y="0"/>
                  <a:pt x="5220" y="0"/>
                  <a:pt x="5220" y="0"/>
                </a:cubicBezTo>
                <a:cubicBezTo>
                  <a:pt x="5208" y="0"/>
                  <a:pt x="5208" y="0"/>
                  <a:pt x="5208" y="0"/>
                </a:cubicBezTo>
                <a:lnTo>
                  <a:pt x="5208" y="92"/>
                </a:lnTo>
                <a:close/>
                <a:moveTo>
                  <a:pt x="5228" y="92"/>
                </a:moveTo>
                <a:cubicBezTo>
                  <a:pt x="5240" y="92"/>
                  <a:pt x="5240" y="92"/>
                  <a:pt x="5240" y="92"/>
                </a:cubicBezTo>
                <a:cubicBezTo>
                  <a:pt x="5240" y="0"/>
                  <a:pt x="5240" y="0"/>
                  <a:pt x="5240" y="0"/>
                </a:cubicBezTo>
                <a:cubicBezTo>
                  <a:pt x="5228" y="0"/>
                  <a:pt x="5228" y="0"/>
                  <a:pt x="5228" y="0"/>
                </a:cubicBezTo>
                <a:lnTo>
                  <a:pt x="5228" y="92"/>
                </a:lnTo>
                <a:close/>
                <a:moveTo>
                  <a:pt x="5028" y="92"/>
                </a:moveTo>
                <a:cubicBezTo>
                  <a:pt x="5040" y="92"/>
                  <a:pt x="5040" y="92"/>
                  <a:pt x="5040" y="92"/>
                </a:cubicBezTo>
                <a:cubicBezTo>
                  <a:pt x="5040" y="0"/>
                  <a:pt x="5040" y="0"/>
                  <a:pt x="5040" y="0"/>
                </a:cubicBezTo>
                <a:cubicBezTo>
                  <a:pt x="5028" y="0"/>
                  <a:pt x="5028" y="0"/>
                  <a:pt x="5028" y="0"/>
                </a:cubicBezTo>
                <a:lnTo>
                  <a:pt x="5028" y="92"/>
                </a:lnTo>
                <a:close/>
                <a:moveTo>
                  <a:pt x="5188" y="92"/>
                </a:moveTo>
                <a:cubicBezTo>
                  <a:pt x="5200" y="92"/>
                  <a:pt x="5200" y="92"/>
                  <a:pt x="5200" y="92"/>
                </a:cubicBezTo>
                <a:cubicBezTo>
                  <a:pt x="5200" y="0"/>
                  <a:pt x="5200" y="0"/>
                  <a:pt x="5200" y="0"/>
                </a:cubicBezTo>
                <a:cubicBezTo>
                  <a:pt x="5188" y="0"/>
                  <a:pt x="5188" y="0"/>
                  <a:pt x="5188" y="0"/>
                </a:cubicBezTo>
                <a:lnTo>
                  <a:pt x="5188" y="92"/>
                </a:lnTo>
                <a:close/>
                <a:moveTo>
                  <a:pt x="5168" y="92"/>
                </a:moveTo>
                <a:cubicBezTo>
                  <a:pt x="5180" y="92"/>
                  <a:pt x="5180" y="92"/>
                  <a:pt x="5180" y="92"/>
                </a:cubicBezTo>
                <a:cubicBezTo>
                  <a:pt x="5180" y="0"/>
                  <a:pt x="5180" y="0"/>
                  <a:pt x="5180" y="0"/>
                </a:cubicBezTo>
                <a:cubicBezTo>
                  <a:pt x="5168" y="0"/>
                  <a:pt x="5168" y="0"/>
                  <a:pt x="5168" y="0"/>
                </a:cubicBezTo>
                <a:lnTo>
                  <a:pt x="5168" y="92"/>
                </a:lnTo>
                <a:close/>
                <a:moveTo>
                  <a:pt x="5148" y="92"/>
                </a:moveTo>
                <a:cubicBezTo>
                  <a:pt x="5160" y="92"/>
                  <a:pt x="5160" y="92"/>
                  <a:pt x="5160" y="92"/>
                </a:cubicBezTo>
                <a:cubicBezTo>
                  <a:pt x="5160" y="0"/>
                  <a:pt x="5160" y="0"/>
                  <a:pt x="5160" y="0"/>
                </a:cubicBezTo>
                <a:cubicBezTo>
                  <a:pt x="5148" y="0"/>
                  <a:pt x="5148" y="0"/>
                  <a:pt x="5148" y="0"/>
                </a:cubicBezTo>
                <a:lnTo>
                  <a:pt x="5148" y="92"/>
                </a:lnTo>
                <a:close/>
                <a:moveTo>
                  <a:pt x="4928" y="92"/>
                </a:moveTo>
                <a:cubicBezTo>
                  <a:pt x="4940" y="92"/>
                  <a:pt x="4940" y="92"/>
                  <a:pt x="4940" y="92"/>
                </a:cubicBezTo>
                <a:cubicBezTo>
                  <a:pt x="4940" y="0"/>
                  <a:pt x="4940" y="0"/>
                  <a:pt x="4940" y="0"/>
                </a:cubicBezTo>
                <a:cubicBezTo>
                  <a:pt x="4928" y="0"/>
                  <a:pt x="4928" y="0"/>
                  <a:pt x="4928" y="0"/>
                </a:cubicBezTo>
                <a:lnTo>
                  <a:pt x="4928" y="92"/>
                </a:lnTo>
                <a:close/>
                <a:moveTo>
                  <a:pt x="4848" y="92"/>
                </a:moveTo>
                <a:cubicBezTo>
                  <a:pt x="4860" y="92"/>
                  <a:pt x="4860" y="92"/>
                  <a:pt x="4860" y="92"/>
                </a:cubicBezTo>
                <a:cubicBezTo>
                  <a:pt x="4860" y="0"/>
                  <a:pt x="4860" y="0"/>
                  <a:pt x="4860" y="0"/>
                </a:cubicBezTo>
                <a:cubicBezTo>
                  <a:pt x="4848" y="0"/>
                  <a:pt x="4848" y="0"/>
                  <a:pt x="4848" y="0"/>
                </a:cubicBezTo>
                <a:lnTo>
                  <a:pt x="4848" y="92"/>
                </a:lnTo>
                <a:close/>
                <a:moveTo>
                  <a:pt x="4888" y="92"/>
                </a:moveTo>
                <a:cubicBezTo>
                  <a:pt x="4900" y="92"/>
                  <a:pt x="4900" y="92"/>
                  <a:pt x="4900" y="92"/>
                </a:cubicBezTo>
                <a:cubicBezTo>
                  <a:pt x="4900" y="0"/>
                  <a:pt x="4900" y="0"/>
                  <a:pt x="4900" y="0"/>
                </a:cubicBezTo>
                <a:cubicBezTo>
                  <a:pt x="4888" y="0"/>
                  <a:pt x="4888" y="0"/>
                  <a:pt x="4888" y="0"/>
                </a:cubicBezTo>
                <a:lnTo>
                  <a:pt x="4888" y="92"/>
                </a:lnTo>
                <a:close/>
                <a:moveTo>
                  <a:pt x="4868" y="92"/>
                </a:moveTo>
                <a:cubicBezTo>
                  <a:pt x="4880" y="92"/>
                  <a:pt x="4880" y="92"/>
                  <a:pt x="4880" y="92"/>
                </a:cubicBezTo>
                <a:cubicBezTo>
                  <a:pt x="4880" y="0"/>
                  <a:pt x="4880" y="0"/>
                  <a:pt x="4880" y="0"/>
                </a:cubicBezTo>
                <a:cubicBezTo>
                  <a:pt x="4868" y="0"/>
                  <a:pt x="4868" y="0"/>
                  <a:pt x="4868" y="0"/>
                </a:cubicBezTo>
                <a:lnTo>
                  <a:pt x="4868" y="92"/>
                </a:lnTo>
                <a:close/>
                <a:moveTo>
                  <a:pt x="4828" y="92"/>
                </a:moveTo>
                <a:cubicBezTo>
                  <a:pt x="4840" y="92"/>
                  <a:pt x="4840" y="92"/>
                  <a:pt x="4840" y="92"/>
                </a:cubicBezTo>
                <a:cubicBezTo>
                  <a:pt x="4840" y="0"/>
                  <a:pt x="4840" y="0"/>
                  <a:pt x="4840" y="0"/>
                </a:cubicBezTo>
                <a:cubicBezTo>
                  <a:pt x="4828" y="0"/>
                  <a:pt x="4828" y="0"/>
                  <a:pt x="4828" y="0"/>
                </a:cubicBezTo>
                <a:lnTo>
                  <a:pt x="4828" y="92"/>
                </a:lnTo>
                <a:close/>
                <a:moveTo>
                  <a:pt x="5008" y="92"/>
                </a:moveTo>
                <a:cubicBezTo>
                  <a:pt x="5020" y="92"/>
                  <a:pt x="5020" y="92"/>
                  <a:pt x="5020" y="92"/>
                </a:cubicBezTo>
                <a:cubicBezTo>
                  <a:pt x="5020" y="0"/>
                  <a:pt x="5020" y="0"/>
                  <a:pt x="5020" y="0"/>
                </a:cubicBezTo>
                <a:cubicBezTo>
                  <a:pt x="5008" y="0"/>
                  <a:pt x="5008" y="0"/>
                  <a:pt x="5008" y="0"/>
                </a:cubicBezTo>
                <a:lnTo>
                  <a:pt x="5008" y="92"/>
                </a:lnTo>
                <a:close/>
                <a:moveTo>
                  <a:pt x="4808" y="92"/>
                </a:moveTo>
                <a:cubicBezTo>
                  <a:pt x="4819" y="92"/>
                  <a:pt x="4819" y="92"/>
                  <a:pt x="4819" y="92"/>
                </a:cubicBezTo>
                <a:cubicBezTo>
                  <a:pt x="4819" y="0"/>
                  <a:pt x="4819" y="0"/>
                  <a:pt x="4819" y="0"/>
                </a:cubicBezTo>
                <a:cubicBezTo>
                  <a:pt x="4808" y="0"/>
                  <a:pt x="4808" y="0"/>
                  <a:pt x="4808" y="0"/>
                </a:cubicBezTo>
                <a:lnTo>
                  <a:pt x="4808" y="92"/>
                </a:lnTo>
                <a:close/>
                <a:moveTo>
                  <a:pt x="4968" y="92"/>
                </a:moveTo>
                <a:cubicBezTo>
                  <a:pt x="4980" y="92"/>
                  <a:pt x="4980" y="92"/>
                  <a:pt x="4980" y="92"/>
                </a:cubicBezTo>
                <a:cubicBezTo>
                  <a:pt x="4980" y="0"/>
                  <a:pt x="4980" y="0"/>
                  <a:pt x="4980" y="0"/>
                </a:cubicBezTo>
                <a:cubicBezTo>
                  <a:pt x="4968" y="0"/>
                  <a:pt x="4968" y="0"/>
                  <a:pt x="4968" y="0"/>
                </a:cubicBezTo>
                <a:lnTo>
                  <a:pt x="4968" y="92"/>
                </a:lnTo>
                <a:close/>
                <a:moveTo>
                  <a:pt x="4988" y="92"/>
                </a:moveTo>
                <a:cubicBezTo>
                  <a:pt x="5000" y="92"/>
                  <a:pt x="5000" y="92"/>
                  <a:pt x="5000" y="92"/>
                </a:cubicBezTo>
                <a:cubicBezTo>
                  <a:pt x="5000" y="0"/>
                  <a:pt x="5000" y="0"/>
                  <a:pt x="5000" y="0"/>
                </a:cubicBezTo>
                <a:cubicBezTo>
                  <a:pt x="4988" y="0"/>
                  <a:pt x="4988" y="0"/>
                  <a:pt x="4988" y="0"/>
                </a:cubicBezTo>
                <a:lnTo>
                  <a:pt x="4988" y="92"/>
                </a:lnTo>
                <a:close/>
                <a:moveTo>
                  <a:pt x="5248" y="92"/>
                </a:moveTo>
                <a:cubicBezTo>
                  <a:pt x="5260" y="92"/>
                  <a:pt x="5260" y="92"/>
                  <a:pt x="5260" y="92"/>
                </a:cubicBezTo>
                <a:cubicBezTo>
                  <a:pt x="5260" y="0"/>
                  <a:pt x="5260" y="0"/>
                  <a:pt x="5260" y="0"/>
                </a:cubicBezTo>
                <a:cubicBezTo>
                  <a:pt x="5248" y="0"/>
                  <a:pt x="5248" y="0"/>
                  <a:pt x="5248" y="0"/>
                </a:cubicBezTo>
                <a:lnTo>
                  <a:pt x="5248" y="92"/>
                </a:lnTo>
                <a:close/>
                <a:moveTo>
                  <a:pt x="4948" y="92"/>
                </a:moveTo>
                <a:cubicBezTo>
                  <a:pt x="4960" y="92"/>
                  <a:pt x="4960" y="92"/>
                  <a:pt x="4960" y="92"/>
                </a:cubicBezTo>
                <a:cubicBezTo>
                  <a:pt x="4960" y="0"/>
                  <a:pt x="4960" y="0"/>
                  <a:pt x="4960" y="0"/>
                </a:cubicBezTo>
                <a:cubicBezTo>
                  <a:pt x="4948" y="0"/>
                  <a:pt x="4948" y="0"/>
                  <a:pt x="4948" y="0"/>
                </a:cubicBezTo>
                <a:lnTo>
                  <a:pt x="4948" y="92"/>
                </a:lnTo>
                <a:close/>
                <a:moveTo>
                  <a:pt x="4908" y="92"/>
                </a:moveTo>
                <a:cubicBezTo>
                  <a:pt x="4920" y="92"/>
                  <a:pt x="4920" y="92"/>
                  <a:pt x="4920" y="92"/>
                </a:cubicBezTo>
                <a:cubicBezTo>
                  <a:pt x="4920" y="0"/>
                  <a:pt x="4920" y="0"/>
                  <a:pt x="4920" y="0"/>
                </a:cubicBezTo>
                <a:cubicBezTo>
                  <a:pt x="4908" y="0"/>
                  <a:pt x="4908" y="0"/>
                  <a:pt x="4908" y="0"/>
                </a:cubicBezTo>
                <a:lnTo>
                  <a:pt x="4908" y="92"/>
                </a:lnTo>
                <a:close/>
                <a:moveTo>
                  <a:pt x="5048" y="92"/>
                </a:moveTo>
                <a:cubicBezTo>
                  <a:pt x="5060" y="92"/>
                  <a:pt x="5060" y="92"/>
                  <a:pt x="5060" y="92"/>
                </a:cubicBezTo>
                <a:cubicBezTo>
                  <a:pt x="5060" y="0"/>
                  <a:pt x="5060" y="0"/>
                  <a:pt x="5060" y="0"/>
                </a:cubicBezTo>
                <a:cubicBezTo>
                  <a:pt x="5048" y="0"/>
                  <a:pt x="5048" y="0"/>
                  <a:pt x="5048" y="0"/>
                </a:cubicBezTo>
                <a:lnTo>
                  <a:pt x="5048" y="92"/>
                </a:lnTo>
                <a:close/>
                <a:moveTo>
                  <a:pt x="5569" y="92"/>
                </a:moveTo>
                <a:cubicBezTo>
                  <a:pt x="5581" y="92"/>
                  <a:pt x="5581" y="92"/>
                  <a:pt x="5581" y="92"/>
                </a:cubicBezTo>
                <a:cubicBezTo>
                  <a:pt x="5581" y="0"/>
                  <a:pt x="5581" y="0"/>
                  <a:pt x="5581" y="0"/>
                </a:cubicBezTo>
                <a:cubicBezTo>
                  <a:pt x="5569" y="0"/>
                  <a:pt x="5569" y="0"/>
                  <a:pt x="5569" y="0"/>
                </a:cubicBezTo>
                <a:lnTo>
                  <a:pt x="5569" y="92"/>
                </a:lnTo>
                <a:close/>
                <a:moveTo>
                  <a:pt x="5609" y="92"/>
                </a:moveTo>
                <a:cubicBezTo>
                  <a:pt x="5621" y="92"/>
                  <a:pt x="5621" y="92"/>
                  <a:pt x="5621" y="92"/>
                </a:cubicBezTo>
                <a:cubicBezTo>
                  <a:pt x="5621" y="0"/>
                  <a:pt x="5621" y="0"/>
                  <a:pt x="5621" y="0"/>
                </a:cubicBezTo>
                <a:cubicBezTo>
                  <a:pt x="5609" y="0"/>
                  <a:pt x="5609" y="0"/>
                  <a:pt x="5609" y="0"/>
                </a:cubicBezTo>
                <a:lnTo>
                  <a:pt x="5609" y="92"/>
                </a:lnTo>
                <a:close/>
                <a:moveTo>
                  <a:pt x="5509" y="92"/>
                </a:moveTo>
                <a:cubicBezTo>
                  <a:pt x="5521" y="92"/>
                  <a:pt x="5521" y="92"/>
                  <a:pt x="5521" y="92"/>
                </a:cubicBezTo>
                <a:cubicBezTo>
                  <a:pt x="5521" y="0"/>
                  <a:pt x="5521" y="0"/>
                  <a:pt x="5521" y="0"/>
                </a:cubicBezTo>
                <a:cubicBezTo>
                  <a:pt x="5509" y="0"/>
                  <a:pt x="5509" y="0"/>
                  <a:pt x="5509" y="0"/>
                </a:cubicBezTo>
                <a:lnTo>
                  <a:pt x="5509" y="92"/>
                </a:lnTo>
                <a:close/>
                <a:moveTo>
                  <a:pt x="5529" y="92"/>
                </a:moveTo>
                <a:cubicBezTo>
                  <a:pt x="5541" y="92"/>
                  <a:pt x="5541" y="92"/>
                  <a:pt x="5541" y="92"/>
                </a:cubicBezTo>
                <a:cubicBezTo>
                  <a:pt x="5541" y="0"/>
                  <a:pt x="5541" y="0"/>
                  <a:pt x="5541" y="0"/>
                </a:cubicBezTo>
                <a:cubicBezTo>
                  <a:pt x="5529" y="0"/>
                  <a:pt x="5529" y="0"/>
                  <a:pt x="5529" y="0"/>
                </a:cubicBezTo>
                <a:lnTo>
                  <a:pt x="5529" y="92"/>
                </a:lnTo>
                <a:close/>
                <a:moveTo>
                  <a:pt x="5549" y="92"/>
                </a:moveTo>
                <a:cubicBezTo>
                  <a:pt x="5561" y="92"/>
                  <a:pt x="5561" y="92"/>
                  <a:pt x="5561" y="92"/>
                </a:cubicBezTo>
                <a:cubicBezTo>
                  <a:pt x="5561" y="0"/>
                  <a:pt x="5561" y="0"/>
                  <a:pt x="5561" y="0"/>
                </a:cubicBezTo>
                <a:cubicBezTo>
                  <a:pt x="5549" y="0"/>
                  <a:pt x="5549" y="0"/>
                  <a:pt x="5549" y="0"/>
                </a:cubicBezTo>
                <a:lnTo>
                  <a:pt x="5549" y="92"/>
                </a:lnTo>
                <a:close/>
                <a:moveTo>
                  <a:pt x="5589" y="92"/>
                </a:moveTo>
                <a:cubicBezTo>
                  <a:pt x="5601" y="92"/>
                  <a:pt x="5601" y="92"/>
                  <a:pt x="5601" y="92"/>
                </a:cubicBezTo>
                <a:cubicBezTo>
                  <a:pt x="5601" y="0"/>
                  <a:pt x="5601" y="0"/>
                  <a:pt x="5601" y="0"/>
                </a:cubicBezTo>
                <a:cubicBezTo>
                  <a:pt x="5589" y="0"/>
                  <a:pt x="5589" y="0"/>
                  <a:pt x="5589" y="0"/>
                </a:cubicBezTo>
                <a:lnTo>
                  <a:pt x="5589" y="92"/>
                </a:lnTo>
                <a:close/>
                <a:moveTo>
                  <a:pt x="5689" y="92"/>
                </a:moveTo>
                <a:cubicBezTo>
                  <a:pt x="5701" y="92"/>
                  <a:pt x="5701" y="92"/>
                  <a:pt x="5701" y="92"/>
                </a:cubicBezTo>
                <a:cubicBezTo>
                  <a:pt x="5701" y="0"/>
                  <a:pt x="5701" y="0"/>
                  <a:pt x="5701" y="0"/>
                </a:cubicBezTo>
                <a:cubicBezTo>
                  <a:pt x="5689" y="0"/>
                  <a:pt x="5689" y="0"/>
                  <a:pt x="5689" y="0"/>
                </a:cubicBezTo>
                <a:lnTo>
                  <a:pt x="5689" y="92"/>
                </a:lnTo>
                <a:close/>
                <a:moveTo>
                  <a:pt x="5629" y="92"/>
                </a:moveTo>
                <a:cubicBezTo>
                  <a:pt x="5641" y="92"/>
                  <a:pt x="5641" y="92"/>
                  <a:pt x="5641" y="92"/>
                </a:cubicBezTo>
                <a:cubicBezTo>
                  <a:pt x="5641" y="0"/>
                  <a:pt x="5641" y="0"/>
                  <a:pt x="5641" y="0"/>
                </a:cubicBezTo>
                <a:cubicBezTo>
                  <a:pt x="5629" y="0"/>
                  <a:pt x="5629" y="0"/>
                  <a:pt x="5629" y="0"/>
                </a:cubicBezTo>
                <a:lnTo>
                  <a:pt x="5629" y="92"/>
                </a:lnTo>
                <a:close/>
                <a:moveTo>
                  <a:pt x="5709" y="92"/>
                </a:moveTo>
                <a:cubicBezTo>
                  <a:pt x="5721" y="92"/>
                  <a:pt x="5721" y="92"/>
                  <a:pt x="5721" y="92"/>
                </a:cubicBezTo>
                <a:cubicBezTo>
                  <a:pt x="5721" y="0"/>
                  <a:pt x="5721" y="0"/>
                  <a:pt x="5721" y="0"/>
                </a:cubicBezTo>
                <a:cubicBezTo>
                  <a:pt x="5709" y="0"/>
                  <a:pt x="5709" y="0"/>
                  <a:pt x="5709" y="0"/>
                </a:cubicBezTo>
                <a:lnTo>
                  <a:pt x="5709" y="92"/>
                </a:lnTo>
                <a:close/>
                <a:moveTo>
                  <a:pt x="5669" y="92"/>
                </a:moveTo>
                <a:cubicBezTo>
                  <a:pt x="5681" y="92"/>
                  <a:pt x="5681" y="92"/>
                  <a:pt x="5681" y="92"/>
                </a:cubicBezTo>
                <a:cubicBezTo>
                  <a:pt x="5681" y="0"/>
                  <a:pt x="5681" y="0"/>
                  <a:pt x="5681" y="0"/>
                </a:cubicBezTo>
                <a:cubicBezTo>
                  <a:pt x="5669" y="0"/>
                  <a:pt x="5669" y="0"/>
                  <a:pt x="5669" y="0"/>
                </a:cubicBezTo>
                <a:lnTo>
                  <a:pt x="5669" y="92"/>
                </a:lnTo>
                <a:close/>
                <a:moveTo>
                  <a:pt x="5649" y="92"/>
                </a:moveTo>
                <a:cubicBezTo>
                  <a:pt x="5661" y="92"/>
                  <a:pt x="5661" y="92"/>
                  <a:pt x="5661" y="92"/>
                </a:cubicBezTo>
                <a:cubicBezTo>
                  <a:pt x="5661" y="0"/>
                  <a:pt x="5661" y="0"/>
                  <a:pt x="5661" y="0"/>
                </a:cubicBezTo>
                <a:cubicBezTo>
                  <a:pt x="5649" y="0"/>
                  <a:pt x="5649" y="0"/>
                  <a:pt x="5649" y="0"/>
                </a:cubicBezTo>
                <a:lnTo>
                  <a:pt x="5649" y="92"/>
                </a:lnTo>
                <a:close/>
                <a:moveTo>
                  <a:pt x="5268" y="92"/>
                </a:moveTo>
                <a:cubicBezTo>
                  <a:pt x="5280" y="92"/>
                  <a:pt x="5280" y="92"/>
                  <a:pt x="5280" y="92"/>
                </a:cubicBezTo>
                <a:cubicBezTo>
                  <a:pt x="5280" y="0"/>
                  <a:pt x="5280" y="0"/>
                  <a:pt x="5280" y="0"/>
                </a:cubicBezTo>
                <a:cubicBezTo>
                  <a:pt x="5268" y="0"/>
                  <a:pt x="5268" y="0"/>
                  <a:pt x="5268" y="0"/>
                </a:cubicBezTo>
                <a:lnTo>
                  <a:pt x="5268" y="92"/>
                </a:lnTo>
                <a:close/>
                <a:moveTo>
                  <a:pt x="5489" y="92"/>
                </a:moveTo>
                <a:cubicBezTo>
                  <a:pt x="5501" y="92"/>
                  <a:pt x="5501" y="92"/>
                  <a:pt x="5501" y="92"/>
                </a:cubicBezTo>
                <a:cubicBezTo>
                  <a:pt x="5501" y="0"/>
                  <a:pt x="5501" y="0"/>
                  <a:pt x="5501" y="0"/>
                </a:cubicBezTo>
                <a:cubicBezTo>
                  <a:pt x="5489" y="0"/>
                  <a:pt x="5489" y="0"/>
                  <a:pt x="5489" y="0"/>
                </a:cubicBezTo>
                <a:lnTo>
                  <a:pt x="5489" y="92"/>
                </a:lnTo>
                <a:close/>
                <a:moveTo>
                  <a:pt x="5368" y="92"/>
                </a:moveTo>
                <a:cubicBezTo>
                  <a:pt x="5380" y="92"/>
                  <a:pt x="5380" y="92"/>
                  <a:pt x="5380" y="92"/>
                </a:cubicBezTo>
                <a:cubicBezTo>
                  <a:pt x="5380" y="0"/>
                  <a:pt x="5380" y="0"/>
                  <a:pt x="5380" y="0"/>
                </a:cubicBezTo>
                <a:cubicBezTo>
                  <a:pt x="5368" y="0"/>
                  <a:pt x="5368" y="0"/>
                  <a:pt x="5368" y="0"/>
                </a:cubicBezTo>
                <a:lnTo>
                  <a:pt x="5368" y="92"/>
                </a:lnTo>
                <a:close/>
                <a:moveTo>
                  <a:pt x="5328" y="92"/>
                </a:moveTo>
                <a:cubicBezTo>
                  <a:pt x="5340" y="92"/>
                  <a:pt x="5340" y="92"/>
                  <a:pt x="5340" y="92"/>
                </a:cubicBezTo>
                <a:cubicBezTo>
                  <a:pt x="5340" y="0"/>
                  <a:pt x="5340" y="0"/>
                  <a:pt x="5340" y="0"/>
                </a:cubicBezTo>
                <a:cubicBezTo>
                  <a:pt x="5328" y="0"/>
                  <a:pt x="5328" y="0"/>
                  <a:pt x="5328" y="0"/>
                </a:cubicBezTo>
                <a:lnTo>
                  <a:pt x="5328" y="92"/>
                </a:lnTo>
                <a:close/>
                <a:moveTo>
                  <a:pt x="5308" y="92"/>
                </a:moveTo>
                <a:cubicBezTo>
                  <a:pt x="5320" y="92"/>
                  <a:pt x="5320" y="92"/>
                  <a:pt x="5320" y="92"/>
                </a:cubicBezTo>
                <a:cubicBezTo>
                  <a:pt x="5320" y="0"/>
                  <a:pt x="5320" y="0"/>
                  <a:pt x="5320" y="0"/>
                </a:cubicBezTo>
                <a:cubicBezTo>
                  <a:pt x="5308" y="0"/>
                  <a:pt x="5308" y="0"/>
                  <a:pt x="5308" y="0"/>
                </a:cubicBezTo>
                <a:lnTo>
                  <a:pt x="5308" y="92"/>
                </a:lnTo>
                <a:close/>
                <a:moveTo>
                  <a:pt x="5288" y="92"/>
                </a:moveTo>
                <a:cubicBezTo>
                  <a:pt x="5300" y="92"/>
                  <a:pt x="5300" y="92"/>
                  <a:pt x="5300" y="92"/>
                </a:cubicBezTo>
                <a:cubicBezTo>
                  <a:pt x="5300" y="0"/>
                  <a:pt x="5300" y="0"/>
                  <a:pt x="5300" y="0"/>
                </a:cubicBezTo>
                <a:cubicBezTo>
                  <a:pt x="5288" y="0"/>
                  <a:pt x="5288" y="0"/>
                  <a:pt x="5288" y="0"/>
                </a:cubicBezTo>
                <a:lnTo>
                  <a:pt x="5288" y="92"/>
                </a:lnTo>
                <a:close/>
                <a:moveTo>
                  <a:pt x="5348" y="92"/>
                </a:moveTo>
                <a:cubicBezTo>
                  <a:pt x="5360" y="92"/>
                  <a:pt x="5360" y="92"/>
                  <a:pt x="5360" y="92"/>
                </a:cubicBezTo>
                <a:cubicBezTo>
                  <a:pt x="5360" y="0"/>
                  <a:pt x="5360" y="0"/>
                  <a:pt x="5360" y="0"/>
                </a:cubicBezTo>
                <a:cubicBezTo>
                  <a:pt x="5348" y="0"/>
                  <a:pt x="5348" y="0"/>
                  <a:pt x="5348" y="0"/>
                </a:cubicBezTo>
                <a:lnTo>
                  <a:pt x="5348" y="92"/>
                </a:lnTo>
                <a:close/>
                <a:moveTo>
                  <a:pt x="5449" y="92"/>
                </a:moveTo>
                <a:cubicBezTo>
                  <a:pt x="5460" y="92"/>
                  <a:pt x="5460" y="92"/>
                  <a:pt x="5460" y="92"/>
                </a:cubicBezTo>
                <a:cubicBezTo>
                  <a:pt x="5460" y="0"/>
                  <a:pt x="5460" y="0"/>
                  <a:pt x="5460" y="0"/>
                </a:cubicBezTo>
                <a:cubicBezTo>
                  <a:pt x="5449" y="0"/>
                  <a:pt x="5449" y="0"/>
                  <a:pt x="5449" y="0"/>
                </a:cubicBezTo>
                <a:lnTo>
                  <a:pt x="5449" y="92"/>
                </a:lnTo>
                <a:close/>
                <a:moveTo>
                  <a:pt x="5469" y="92"/>
                </a:moveTo>
                <a:cubicBezTo>
                  <a:pt x="5481" y="92"/>
                  <a:pt x="5481" y="92"/>
                  <a:pt x="5481" y="92"/>
                </a:cubicBezTo>
                <a:cubicBezTo>
                  <a:pt x="5481" y="0"/>
                  <a:pt x="5481" y="0"/>
                  <a:pt x="5481" y="0"/>
                </a:cubicBezTo>
                <a:cubicBezTo>
                  <a:pt x="5469" y="0"/>
                  <a:pt x="5469" y="0"/>
                  <a:pt x="5469" y="0"/>
                </a:cubicBezTo>
                <a:lnTo>
                  <a:pt x="5469" y="92"/>
                </a:lnTo>
                <a:close/>
                <a:moveTo>
                  <a:pt x="5429" y="92"/>
                </a:moveTo>
                <a:cubicBezTo>
                  <a:pt x="5440" y="92"/>
                  <a:pt x="5440" y="92"/>
                  <a:pt x="5440" y="92"/>
                </a:cubicBezTo>
                <a:cubicBezTo>
                  <a:pt x="5440" y="0"/>
                  <a:pt x="5440" y="0"/>
                  <a:pt x="5440" y="0"/>
                </a:cubicBezTo>
                <a:cubicBezTo>
                  <a:pt x="5429" y="0"/>
                  <a:pt x="5429" y="0"/>
                  <a:pt x="5429" y="0"/>
                </a:cubicBezTo>
                <a:lnTo>
                  <a:pt x="5429" y="92"/>
                </a:lnTo>
                <a:close/>
                <a:moveTo>
                  <a:pt x="5388" y="92"/>
                </a:moveTo>
                <a:cubicBezTo>
                  <a:pt x="5400" y="92"/>
                  <a:pt x="5400" y="92"/>
                  <a:pt x="5400" y="92"/>
                </a:cubicBezTo>
                <a:cubicBezTo>
                  <a:pt x="5400" y="0"/>
                  <a:pt x="5400" y="0"/>
                  <a:pt x="5400" y="0"/>
                </a:cubicBezTo>
                <a:cubicBezTo>
                  <a:pt x="5388" y="0"/>
                  <a:pt x="5388" y="0"/>
                  <a:pt x="5388" y="0"/>
                </a:cubicBezTo>
                <a:lnTo>
                  <a:pt x="5388" y="92"/>
                </a:lnTo>
                <a:close/>
                <a:moveTo>
                  <a:pt x="5408" y="92"/>
                </a:moveTo>
                <a:cubicBezTo>
                  <a:pt x="5420" y="92"/>
                  <a:pt x="5420" y="92"/>
                  <a:pt x="5420" y="92"/>
                </a:cubicBezTo>
                <a:cubicBezTo>
                  <a:pt x="5420" y="0"/>
                  <a:pt x="5420" y="0"/>
                  <a:pt x="5420" y="0"/>
                </a:cubicBezTo>
                <a:cubicBezTo>
                  <a:pt x="5408" y="0"/>
                  <a:pt x="5408" y="0"/>
                  <a:pt x="5408" y="0"/>
                </a:cubicBezTo>
                <a:lnTo>
                  <a:pt x="5408" y="92"/>
                </a:lnTo>
                <a:close/>
                <a:moveTo>
                  <a:pt x="4327" y="92"/>
                </a:moveTo>
                <a:cubicBezTo>
                  <a:pt x="4339" y="92"/>
                  <a:pt x="4339" y="92"/>
                  <a:pt x="4339" y="92"/>
                </a:cubicBezTo>
                <a:cubicBezTo>
                  <a:pt x="4339" y="0"/>
                  <a:pt x="4339" y="0"/>
                  <a:pt x="4339" y="0"/>
                </a:cubicBezTo>
                <a:cubicBezTo>
                  <a:pt x="4327" y="0"/>
                  <a:pt x="4327" y="0"/>
                  <a:pt x="4327" y="0"/>
                </a:cubicBezTo>
                <a:lnTo>
                  <a:pt x="4327" y="92"/>
                </a:lnTo>
                <a:close/>
                <a:moveTo>
                  <a:pt x="4167" y="92"/>
                </a:moveTo>
                <a:cubicBezTo>
                  <a:pt x="4178" y="92"/>
                  <a:pt x="4178" y="92"/>
                  <a:pt x="4178" y="92"/>
                </a:cubicBezTo>
                <a:cubicBezTo>
                  <a:pt x="4178" y="0"/>
                  <a:pt x="4178" y="0"/>
                  <a:pt x="4178" y="0"/>
                </a:cubicBezTo>
                <a:cubicBezTo>
                  <a:pt x="4167" y="0"/>
                  <a:pt x="4167" y="0"/>
                  <a:pt x="4167" y="0"/>
                </a:cubicBezTo>
                <a:lnTo>
                  <a:pt x="4167" y="92"/>
                </a:lnTo>
                <a:close/>
                <a:moveTo>
                  <a:pt x="4066" y="92"/>
                </a:moveTo>
                <a:cubicBezTo>
                  <a:pt x="4078" y="92"/>
                  <a:pt x="4078" y="92"/>
                  <a:pt x="4078" y="92"/>
                </a:cubicBezTo>
                <a:cubicBezTo>
                  <a:pt x="4078" y="0"/>
                  <a:pt x="4078" y="0"/>
                  <a:pt x="4078" y="0"/>
                </a:cubicBezTo>
                <a:cubicBezTo>
                  <a:pt x="4066" y="0"/>
                  <a:pt x="4066" y="0"/>
                  <a:pt x="4066" y="0"/>
                </a:cubicBezTo>
                <a:lnTo>
                  <a:pt x="4066" y="92"/>
                </a:lnTo>
                <a:close/>
                <a:moveTo>
                  <a:pt x="4147" y="92"/>
                </a:moveTo>
                <a:cubicBezTo>
                  <a:pt x="4158" y="92"/>
                  <a:pt x="4158" y="92"/>
                  <a:pt x="4158" y="92"/>
                </a:cubicBezTo>
                <a:cubicBezTo>
                  <a:pt x="4158" y="0"/>
                  <a:pt x="4158" y="0"/>
                  <a:pt x="4158" y="0"/>
                </a:cubicBezTo>
                <a:cubicBezTo>
                  <a:pt x="4147" y="0"/>
                  <a:pt x="4147" y="0"/>
                  <a:pt x="4147" y="0"/>
                </a:cubicBezTo>
                <a:lnTo>
                  <a:pt x="4147" y="92"/>
                </a:lnTo>
                <a:close/>
                <a:moveTo>
                  <a:pt x="4086" y="92"/>
                </a:moveTo>
                <a:cubicBezTo>
                  <a:pt x="4098" y="92"/>
                  <a:pt x="4098" y="92"/>
                  <a:pt x="4098" y="92"/>
                </a:cubicBezTo>
                <a:cubicBezTo>
                  <a:pt x="4098" y="0"/>
                  <a:pt x="4098" y="0"/>
                  <a:pt x="4098" y="0"/>
                </a:cubicBezTo>
                <a:cubicBezTo>
                  <a:pt x="4086" y="0"/>
                  <a:pt x="4086" y="0"/>
                  <a:pt x="4086" y="0"/>
                </a:cubicBezTo>
                <a:lnTo>
                  <a:pt x="4086" y="92"/>
                </a:lnTo>
                <a:close/>
                <a:moveTo>
                  <a:pt x="4106" y="92"/>
                </a:moveTo>
                <a:cubicBezTo>
                  <a:pt x="4118" y="92"/>
                  <a:pt x="4118" y="92"/>
                  <a:pt x="4118" y="92"/>
                </a:cubicBezTo>
                <a:cubicBezTo>
                  <a:pt x="4118" y="0"/>
                  <a:pt x="4118" y="0"/>
                  <a:pt x="4118" y="0"/>
                </a:cubicBezTo>
                <a:cubicBezTo>
                  <a:pt x="4106" y="0"/>
                  <a:pt x="4106" y="0"/>
                  <a:pt x="4106" y="0"/>
                </a:cubicBezTo>
                <a:lnTo>
                  <a:pt x="4106" y="92"/>
                </a:lnTo>
                <a:close/>
                <a:moveTo>
                  <a:pt x="4126" y="92"/>
                </a:moveTo>
                <a:cubicBezTo>
                  <a:pt x="4138" y="92"/>
                  <a:pt x="4138" y="92"/>
                  <a:pt x="4138" y="92"/>
                </a:cubicBezTo>
                <a:cubicBezTo>
                  <a:pt x="4138" y="0"/>
                  <a:pt x="4138" y="0"/>
                  <a:pt x="4138" y="0"/>
                </a:cubicBezTo>
                <a:cubicBezTo>
                  <a:pt x="4126" y="0"/>
                  <a:pt x="4126" y="0"/>
                  <a:pt x="4126" y="0"/>
                </a:cubicBezTo>
                <a:lnTo>
                  <a:pt x="4126" y="92"/>
                </a:lnTo>
                <a:close/>
                <a:moveTo>
                  <a:pt x="4767" y="92"/>
                </a:moveTo>
                <a:cubicBezTo>
                  <a:pt x="4779" y="92"/>
                  <a:pt x="4779" y="92"/>
                  <a:pt x="4779" y="92"/>
                </a:cubicBezTo>
                <a:cubicBezTo>
                  <a:pt x="4779" y="0"/>
                  <a:pt x="4779" y="0"/>
                  <a:pt x="4779" y="0"/>
                </a:cubicBezTo>
                <a:cubicBezTo>
                  <a:pt x="4767" y="0"/>
                  <a:pt x="4767" y="0"/>
                  <a:pt x="4767" y="0"/>
                </a:cubicBezTo>
                <a:lnTo>
                  <a:pt x="4767" y="92"/>
                </a:lnTo>
                <a:close/>
                <a:moveTo>
                  <a:pt x="4247" y="92"/>
                </a:moveTo>
                <a:cubicBezTo>
                  <a:pt x="4259" y="92"/>
                  <a:pt x="4259" y="92"/>
                  <a:pt x="4259" y="92"/>
                </a:cubicBezTo>
                <a:cubicBezTo>
                  <a:pt x="4259" y="0"/>
                  <a:pt x="4259" y="0"/>
                  <a:pt x="4259" y="0"/>
                </a:cubicBezTo>
                <a:cubicBezTo>
                  <a:pt x="4247" y="0"/>
                  <a:pt x="4247" y="0"/>
                  <a:pt x="4247" y="0"/>
                </a:cubicBezTo>
                <a:lnTo>
                  <a:pt x="4247" y="92"/>
                </a:lnTo>
                <a:close/>
                <a:moveTo>
                  <a:pt x="4207" y="92"/>
                </a:moveTo>
                <a:cubicBezTo>
                  <a:pt x="4219" y="92"/>
                  <a:pt x="4219" y="92"/>
                  <a:pt x="4219" y="92"/>
                </a:cubicBezTo>
                <a:cubicBezTo>
                  <a:pt x="4219" y="0"/>
                  <a:pt x="4219" y="0"/>
                  <a:pt x="4219" y="0"/>
                </a:cubicBezTo>
                <a:cubicBezTo>
                  <a:pt x="4207" y="0"/>
                  <a:pt x="4207" y="0"/>
                  <a:pt x="4207" y="0"/>
                </a:cubicBezTo>
                <a:lnTo>
                  <a:pt x="4207" y="92"/>
                </a:lnTo>
                <a:close/>
                <a:moveTo>
                  <a:pt x="4187" y="92"/>
                </a:moveTo>
                <a:cubicBezTo>
                  <a:pt x="4199" y="92"/>
                  <a:pt x="4199" y="92"/>
                  <a:pt x="4199" y="92"/>
                </a:cubicBezTo>
                <a:cubicBezTo>
                  <a:pt x="4199" y="0"/>
                  <a:pt x="4199" y="0"/>
                  <a:pt x="4199" y="0"/>
                </a:cubicBezTo>
                <a:cubicBezTo>
                  <a:pt x="4187" y="0"/>
                  <a:pt x="4187" y="0"/>
                  <a:pt x="4187" y="0"/>
                </a:cubicBezTo>
                <a:lnTo>
                  <a:pt x="4187" y="92"/>
                </a:lnTo>
                <a:close/>
                <a:moveTo>
                  <a:pt x="4287" y="92"/>
                </a:moveTo>
                <a:cubicBezTo>
                  <a:pt x="4299" y="92"/>
                  <a:pt x="4299" y="92"/>
                  <a:pt x="4299" y="92"/>
                </a:cubicBezTo>
                <a:cubicBezTo>
                  <a:pt x="4299" y="0"/>
                  <a:pt x="4299" y="0"/>
                  <a:pt x="4299" y="0"/>
                </a:cubicBezTo>
                <a:cubicBezTo>
                  <a:pt x="4287" y="0"/>
                  <a:pt x="4287" y="0"/>
                  <a:pt x="4287" y="0"/>
                </a:cubicBezTo>
                <a:lnTo>
                  <a:pt x="4287" y="92"/>
                </a:lnTo>
                <a:close/>
                <a:moveTo>
                  <a:pt x="4227" y="92"/>
                </a:moveTo>
                <a:cubicBezTo>
                  <a:pt x="4239" y="92"/>
                  <a:pt x="4239" y="92"/>
                  <a:pt x="4239" y="92"/>
                </a:cubicBezTo>
                <a:cubicBezTo>
                  <a:pt x="4239" y="0"/>
                  <a:pt x="4239" y="0"/>
                  <a:pt x="4239" y="0"/>
                </a:cubicBezTo>
                <a:cubicBezTo>
                  <a:pt x="4227" y="0"/>
                  <a:pt x="4227" y="0"/>
                  <a:pt x="4227" y="0"/>
                </a:cubicBezTo>
                <a:lnTo>
                  <a:pt x="4227" y="92"/>
                </a:lnTo>
                <a:close/>
                <a:moveTo>
                  <a:pt x="3906" y="92"/>
                </a:moveTo>
                <a:cubicBezTo>
                  <a:pt x="3918" y="92"/>
                  <a:pt x="3918" y="92"/>
                  <a:pt x="3918" y="92"/>
                </a:cubicBezTo>
                <a:cubicBezTo>
                  <a:pt x="3918" y="0"/>
                  <a:pt x="3918" y="0"/>
                  <a:pt x="3918" y="0"/>
                </a:cubicBezTo>
                <a:cubicBezTo>
                  <a:pt x="3906" y="0"/>
                  <a:pt x="3906" y="0"/>
                  <a:pt x="3906" y="0"/>
                </a:cubicBezTo>
                <a:lnTo>
                  <a:pt x="3906" y="92"/>
                </a:lnTo>
                <a:close/>
                <a:moveTo>
                  <a:pt x="3886" y="92"/>
                </a:moveTo>
                <a:cubicBezTo>
                  <a:pt x="3898" y="92"/>
                  <a:pt x="3898" y="92"/>
                  <a:pt x="3898" y="92"/>
                </a:cubicBezTo>
                <a:cubicBezTo>
                  <a:pt x="3898" y="0"/>
                  <a:pt x="3898" y="0"/>
                  <a:pt x="3898" y="0"/>
                </a:cubicBezTo>
                <a:cubicBezTo>
                  <a:pt x="3886" y="0"/>
                  <a:pt x="3886" y="0"/>
                  <a:pt x="3886" y="0"/>
                </a:cubicBezTo>
                <a:lnTo>
                  <a:pt x="3886" y="92"/>
                </a:lnTo>
                <a:close/>
                <a:moveTo>
                  <a:pt x="4046" y="92"/>
                </a:moveTo>
                <a:cubicBezTo>
                  <a:pt x="4058" y="92"/>
                  <a:pt x="4058" y="92"/>
                  <a:pt x="4058" y="92"/>
                </a:cubicBezTo>
                <a:cubicBezTo>
                  <a:pt x="4058" y="0"/>
                  <a:pt x="4058" y="0"/>
                  <a:pt x="4058" y="0"/>
                </a:cubicBezTo>
                <a:cubicBezTo>
                  <a:pt x="4046" y="0"/>
                  <a:pt x="4046" y="0"/>
                  <a:pt x="4046" y="0"/>
                </a:cubicBezTo>
                <a:lnTo>
                  <a:pt x="4046" y="92"/>
                </a:lnTo>
                <a:close/>
                <a:moveTo>
                  <a:pt x="3926" y="92"/>
                </a:moveTo>
                <a:cubicBezTo>
                  <a:pt x="3938" y="92"/>
                  <a:pt x="3938" y="92"/>
                  <a:pt x="3938" y="92"/>
                </a:cubicBezTo>
                <a:cubicBezTo>
                  <a:pt x="3938" y="0"/>
                  <a:pt x="3938" y="0"/>
                  <a:pt x="3938" y="0"/>
                </a:cubicBezTo>
                <a:cubicBezTo>
                  <a:pt x="3926" y="0"/>
                  <a:pt x="3926" y="0"/>
                  <a:pt x="3926" y="0"/>
                </a:cubicBezTo>
                <a:lnTo>
                  <a:pt x="3926" y="92"/>
                </a:lnTo>
                <a:close/>
                <a:moveTo>
                  <a:pt x="3846" y="92"/>
                </a:moveTo>
                <a:cubicBezTo>
                  <a:pt x="3858" y="92"/>
                  <a:pt x="3858" y="92"/>
                  <a:pt x="3858" y="92"/>
                </a:cubicBezTo>
                <a:cubicBezTo>
                  <a:pt x="3858" y="0"/>
                  <a:pt x="3858" y="0"/>
                  <a:pt x="3858" y="0"/>
                </a:cubicBezTo>
                <a:cubicBezTo>
                  <a:pt x="3846" y="0"/>
                  <a:pt x="3846" y="0"/>
                  <a:pt x="3846" y="0"/>
                </a:cubicBezTo>
                <a:lnTo>
                  <a:pt x="3846" y="92"/>
                </a:lnTo>
                <a:close/>
                <a:moveTo>
                  <a:pt x="3866" y="92"/>
                </a:moveTo>
                <a:cubicBezTo>
                  <a:pt x="3878" y="92"/>
                  <a:pt x="3878" y="92"/>
                  <a:pt x="3878" y="92"/>
                </a:cubicBezTo>
                <a:cubicBezTo>
                  <a:pt x="3878" y="0"/>
                  <a:pt x="3878" y="0"/>
                  <a:pt x="3878" y="0"/>
                </a:cubicBezTo>
                <a:cubicBezTo>
                  <a:pt x="3866" y="0"/>
                  <a:pt x="3866" y="0"/>
                  <a:pt x="3866" y="0"/>
                </a:cubicBezTo>
                <a:lnTo>
                  <a:pt x="3866" y="92"/>
                </a:lnTo>
                <a:close/>
                <a:moveTo>
                  <a:pt x="4026" y="92"/>
                </a:moveTo>
                <a:cubicBezTo>
                  <a:pt x="4038" y="92"/>
                  <a:pt x="4038" y="92"/>
                  <a:pt x="4038" y="92"/>
                </a:cubicBezTo>
                <a:cubicBezTo>
                  <a:pt x="4038" y="0"/>
                  <a:pt x="4038" y="0"/>
                  <a:pt x="4038" y="0"/>
                </a:cubicBezTo>
                <a:cubicBezTo>
                  <a:pt x="4026" y="0"/>
                  <a:pt x="4026" y="0"/>
                  <a:pt x="4026" y="0"/>
                </a:cubicBezTo>
                <a:lnTo>
                  <a:pt x="4026" y="92"/>
                </a:lnTo>
                <a:close/>
                <a:moveTo>
                  <a:pt x="4006" y="92"/>
                </a:moveTo>
                <a:cubicBezTo>
                  <a:pt x="4018" y="92"/>
                  <a:pt x="4018" y="92"/>
                  <a:pt x="4018" y="92"/>
                </a:cubicBezTo>
                <a:cubicBezTo>
                  <a:pt x="4018" y="0"/>
                  <a:pt x="4018" y="0"/>
                  <a:pt x="4018" y="0"/>
                </a:cubicBezTo>
                <a:cubicBezTo>
                  <a:pt x="4006" y="0"/>
                  <a:pt x="4006" y="0"/>
                  <a:pt x="4006" y="0"/>
                </a:cubicBezTo>
                <a:lnTo>
                  <a:pt x="4006" y="92"/>
                </a:lnTo>
                <a:close/>
                <a:moveTo>
                  <a:pt x="3946" y="92"/>
                </a:moveTo>
                <a:cubicBezTo>
                  <a:pt x="3958" y="92"/>
                  <a:pt x="3958" y="92"/>
                  <a:pt x="3958" y="92"/>
                </a:cubicBezTo>
                <a:cubicBezTo>
                  <a:pt x="3958" y="0"/>
                  <a:pt x="3958" y="0"/>
                  <a:pt x="3958" y="0"/>
                </a:cubicBezTo>
                <a:cubicBezTo>
                  <a:pt x="3946" y="0"/>
                  <a:pt x="3946" y="0"/>
                  <a:pt x="3946" y="0"/>
                </a:cubicBezTo>
                <a:lnTo>
                  <a:pt x="3946" y="92"/>
                </a:lnTo>
                <a:close/>
                <a:moveTo>
                  <a:pt x="3986" y="92"/>
                </a:moveTo>
                <a:cubicBezTo>
                  <a:pt x="3998" y="92"/>
                  <a:pt x="3998" y="92"/>
                  <a:pt x="3998" y="92"/>
                </a:cubicBezTo>
                <a:cubicBezTo>
                  <a:pt x="3998" y="0"/>
                  <a:pt x="3998" y="0"/>
                  <a:pt x="3998" y="0"/>
                </a:cubicBezTo>
                <a:cubicBezTo>
                  <a:pt x="3986" y="0"/>
                  <a:pt x="3986" y="0"/>
                  <a:pt x="3986" y="0"/>
                </a:cubicBezTo>
                <a:lnTo>
                  <a:pt x="3986" y="92"/>
                </a:lnTo>
                <a:close/>
                <a:moveTo>
                  <a:pt x="3966" y="92"/>
                </a:moveTo>
                <a:cubicBezTo>
                  <a:pt x="3978" y="92"/>
                  <a:pt x="3978" y="92"/>
                  <a:pt x="3978" y="92"/>
                </a:cubicBezTo>
                <a:cubicBezTo>
                  <a:pt x="3978" y="0"/>
                  <a:pt x="3978" y="0"/>
                  <a:pt x="3978" y="0"/>
                </a:cubicBezTo>
                <a:cubicBezTo>
                  <a:pt x="3966" y="0"/>
                  <a:pt x="3966" y="0"/>
                  <a:pt x="3966" y="0"/>
                </a:cubicBezTo>
                <a:lnTo>
                  <a:pt x="3966" y="92"/>
                </a:lnTo>
                <a:close/>
                <a:moveTo>
                  <a:pt x="4267" y="92"/>
                </a:moveTo>
                <a:cubicBezTo>
                  <a:pt x="4279" y="92"/>
                  <a:pt x="4279" y="92"/>
                  <a:pt x="4279" y="92"/>
                </a:cubicBezTo>
                <a:cubicBezTo>
                  <a:pt x="4279" y="0"/>
                  <a:pt x="4279" y="0"/>
                  <a:pt x="4279" y="0"/>
                </a:cubicBezTo>
                <a:cubicBezTo>
                  <a:pt x="4267" y="0"/>
                  <a:pt x="4267" y="0"/>
                  <a:pt x="4267" y="0"/>
                </a:cubicBezTo>
                <a:lnTo>
                  <a:pt x="4267" y="92"/>
                </a:lnTo>
                <a:close/>
                <a:moveTo>
                  <a:pt x="4607" y="92"/>
                </a:moveTo>
                <a:cubicBezTo>
                  <a:pt x="4619" y="92"/>
                  <a:pt x="4619" y="92"/>
                  <a:pt x="4619" y="92"/>
                </a:cubicBezTo>
                <a:cubicBezTo>
                  <a:pt x="4619" y="0"/>
                  <a:pt x="4619" y="0"/>
                  <a:pt x="4619" y="0"/>
                </a:cubicBezTo>
                <a:cubicBezTo>
                  <a:pt x="4607" y="0"/>
                  <a:pt x="4607" y="0"/>
                  <a:pt x="4607" y="0"/>
                </a:cubicBezTo>
                <a:lnTo>
                  <a:pt x="4607" y="92"/>
                </a:lnTo>
                <a:close/>
                <a:moveTo>
                  <a:pt x="4627" y="92"/>
                </a:moveTo>
                <a:cubicBezTo>
                  <a:pt x="4639" y="92"/>
                  <a:pt x="4639" y="92"/>
                  <a:pt x="4639" y="92"/>
                </a:cubicBezTo>
                <a:cubicBezTo>
                  <a:pt x="4639" y="0"/>
                  <a:pt x="4639" y="0"/>
                  <a:pt x="4639" y="0"/>
                </a:cubicBezTo>
                <a:cubicBezTo>
                  <a:pt x="4627" y="0"/>
                  <a:pt x="4627" y="0"/>
                  <a:pt x="4627" y="0"/>
                </a:cubicBezTo>
                <a:lnTo>
                  <a:pt x="4627" y="92"/>
                </a:lnTo>
                <a:close/>
                <a:moveTo>
                  <a:pt x="4647" y="92"/>
                </a:moveTo>
                <a:cubicBezTo>
                  <a:pt x="4659" y="92"/>
                  <a:pt x="4659" y="92"/>
                  <a:pt x="4659" y="92"/>
                </a:cubicBezTo>
                <a:cubicBezTo>
                  <a:pt x="4659" y="0"/>
                  <a:pt x="4659" y="0"/>
                  <a:pt x="4659" y="0"/>
                </a:cubicBezTo>
                <a:cubicBezTo>
                  <a:pt x="4647" y="0"/>
                  <a:pt x="4647" y="0"/>
                  <a:pt x="4647" y="0"/>
                </a:cubicBezTo>
                <a:lnTo>
                  <a:pt x="4647" y="92"/>
                </a:lnTo>
                <a:close/>
                <a:moveTo>
                  <a:pt x="3826" y="92"/>
                </a:moveTo>
                <a:cubicBezTo>
                  <a:pt x="3838" y="92"/>
                  <a:pt x="3838" y="92"/>
                  <a:pt x="3838" y="92"/>
                </a:cubicBezTo>
                <a:cubicBezTo>
                  <a:pt x="3838" y="0"/>
                  <a:pt x="3838" y="0"/>
                  <a:pt x="3838" y="0"/>
                </a:cubicBezTo>
                <a:cubicBezTo>
                  <a:pt x="3826" y="0"/>
                  <a:pt x="3826" y="0"/>
                  <a:pt x="3826" y="0"/>
                </a:cubicBezTo>
                <a:lnTo>
                  <a:pt x="3826" y="92"/>
                </a:lnTo>
                <a:close/>
                <a:moveTo>
                  <a:pt x="4307" y="92"/>
                </a:moveTo>
                <a:cubicBezTo>
                  <a:pt x="4319" y="92"/>
                  <a:pt x="4319" y="92"/>
                  <a:pt x="4319" y="92"/>
                </a:cubicBezTo>
                <a:cubicBezTo>
                  <a:pt x="4319" y="0"/>
                  <a:pt x="4319" y="0"/>
                  <a:pt x="4319" y="0"/>
                </a:cubicBezTo>
                <a:cubicBezTo>
                  <a:pt x="4307" y="0"/>
                  <a:pt x="4307" y="0"/>
                  <a:pt x="4307" y="0"/>
                </a:cubicBezTo>
                <a:lnTo>
                  <a:pt x="4307" y="92"/>
                </a:lnTo>
                <a:close/>
                <a:moveTo>
                  <a:pt x="4727" y="92"/>
                </a:moveTo>
                <a:cubicBezTo>
                  <a:pt x="4739" y="92"/>
                  <a:pt x="4739" y="92"/>
                  <a:pt x="4739" y="92"/>
                </a:cubicBezTo>
                <a:cubicBezTo>
                  <a:pt x="4739" y="0"/>
                  <a:pt x="4739" y="0"/>
                  <a:pt x="4739" y="0"/>
                </a:cubicBezTo>
                <a:cubicBezTo>
                  <a:pt x="4727" y="0"/>
                  <a:pt x="4727" y="0"/>
                  <a:pt x="4727" y="0"/>
                </a:cubicBezTo>
                <a:lnTo>
                  <a:pt x="4727" y="92"/>
                </a:lnTo>
                <a:close/>
                <a:moveTo>
                  <a:pt x="4547" y="92"/>
                </a:moveTo>
                <a:cubicBezTo>
                  <a:pt x="4559" y="92"/>
                  <a:pt x="4559" y="92"/>
                  <a:pt x="4559" y="92"/>
                </a:cubicBezTo>
                <a:cubicBezTo>
                  <a:pt x="4559" y="0"/>
                  <a:pt x="4559" y="0"/>
                  <a:pt x="4559" y="0"/>
                </a:cubicBezTo>
                <a:cubicBezTo>
                  <a:pt x="4547" y="0"/>
                  <a:pt x="4547" y="0"/>
                  <a:pt x="4547" y="0"/>
                </a:cubicBezTo>
                <a:lnTo>
                  <a:pt x="4547" y="92"/>
                </a:lnTo>
                <a:close/>
                <a:moveTo>
                  <a:pt x="4667" y="92"/>
                </a:moveTo>
                <a:cubicBezTo>
                  <a:pt x="4679" y="92"/>
                  <a:pt x="4679" y="92"/>
                  <a:pt x="4679" y="92"/>
                </a:cubicBezTo>
                <a:cubicBezTo>
                  <a:pt x="4679" y="0"/>
                  <a:pt x="4679" y="0"/>
                  <a:pt x="4679" y="0"/>
                </a:cubicBezTo>
                <a:cubicBezTo>
                  <a:pt x="4667" y="0"/>
                  <a:pt x="4667" y="0"/>
                  <a:pt x="4667" y="0"/>
                </a:cubicBezTo>
                <a:lnTo>
                  <a:pt x="4667" y="92"/>
                </a:lnTo>
                <a:close/>
                <a:moveTo>
                  <a:pt x="4747" y="92"/>
                </a:moveTo>
                <a:cubicBezTo>
                  <a:pt x="4759" y="92"/>
                  <a:pt x="4759" y="92"/>
                  <a:pt x="4759" y="92"/>
                </a:cubicBezTo>
                <a:cubicBezTo>
                  <a:pt x="4759" y="0"/>
                  <a:pt x="4759" y="0"/>
                  <a:pt x="4759" y="0"/>
                </a:cubicBezTo>
                <a:cubicBezTo>
                  <a:pt x="4747" y="0"/>
                  <a:pt x="4747" y="0"/>
                  <a:pt x="4747" y="0"/>
                </a:cubicBezTo>
                <a:lnTo>
                  <a:pt x="4747" y="92"/>
                </a:lnTo>
                <a:close/>
                <a:moveTo>
                  <a:pt x="4687" y="92"/>
                </a:moveTo>
                <a:cubicBezTo>
                  <a:pt x="4699" y="92"/>
                  <a:pt x="4699" y="92"/>
                  <a:pt x="4699" y="92"/>
                </a:cubicBezTo>
                <a:cubicBezTo>
                  <a:pt x="4699" y="0"/>
                  <a:pt x="4699" y="0"/>
                  <a:pt x="4699" y="0"/>
                </a:cubicBezTo>
                <a:cubicBezTo>
                  <a:pt x="4687" y="0"/>
                  <a:pt x="4687" y="0"/>
                  <a:pt x="4687" y="0"/>
                </a:cubicBezTo>
                <a:lnTo>
                  <a:pt x="4687" y="92"/>
                </a:lnTo>
                <a:close/>
                <a:moveTo>
                  <a:pt x="4707" y="92"/>
                </a:moveTo>
                <a:cubicBezTo>
                  <a:pt x="4719" y="92"/>
                  <a:pt x="4719" y="92"/>
                  <a:pt x="4719" y="92"/>
                </a:cubicBezTo>
                <a:cubicBezTo>
                  <a:pt x="4719" y="0"/>
                  <a:pt x="4719" y="0"/>
                  <a:pt x="4719" y="0"/>
                </a:cubicBezTo>
                <a:cubicBezTo>
                  <a:pt x="4707" y="0"/>
                  <a:pt x="4707" y="0"/>
                  <a:pt x="4707" y="0"/>
                </a:cubicBezTo>
                <a:lnTo>
                  <a:pt x="4707" y="92"/>
                </a:lnTo>
                <a:close/>
                <a:moveTo>
                  <a:pt x="4587" y="92"/>
                </a:moveTo>
                <a:cubicBezTo>
                  <a:pt x="4599" y="92"/>
                  <a:pt x="4599" y="92"/>
                  <a:pt x="4599" y="92"/>
                </a:cubicBezTo>
                <a:cubicBezTo>
                  <a:pt x="4599" y="0"/>
                  <a:pt x="4599" y="0"/>
                  <a:pt x="4599" y="0"/>
                </a:cubicBezTo>
                <a:cubicBezTo>
                  <a:pt x="4587" y="0"/>
                  <a:pt x="4587" y="0"/>
                  <a:pt x="4587" y="0"/>
                </a:cubicBezTo>
                <a:lnTo>
                  <a:pt x="4587" y="92"/>
                </a:lnTo>
                <a:close/>
                <a:moveTo>
                  <a:pt x="4407" y="92"/>
                </a:moveTo>
                <a:cubicBezTo>
                  <a:pt x="4419" y="92"/>
                  <a:pt x="4419" y="92"/>
                  <a:pt x="4419" y="92"/>
                </a:cubicBezTo>
                <a:cubicBezTo>
                  <a:pt x="4419" y="0"/>
                  <a:pt x="4419" y="0"/>
                  <a:pt x="4419" y="0"/>
                </a:cubicBezTo>
                <a:cubicBezTo>
                  <a:pt x="4407" y="0"/>
                  <a:pt x="4407" y="0"/>
                  <a:pt x="4407" y="0"/>
                </a:cubicBezTo>
                <a:lnTo>
                  <a:pt x="4407" y="92"/>
                </a:lnTo>
                <a:close/>
                <a:moveTo>
                  <a:pt x="4387" y="92"/>
                </a:moveTo>
                <a:cubicBezTo>
                  <a:pt x="4399" y="92"/>
                  <a:pt x="4399" y="92"/>
                  <a:pt x="4399" y="92"/>
                </a:cubicBezTo>
                <a:cubicBezTo>
                  <a:pt x="4399" y="0"/>
                  <a:pt x="4399" y="0"/>
                  <a:pt x="4399" y="0"/>
                </a:cubicBezTo>
                <a:cubicBezTo>
                  <a:pt x="4387" y="0"/>
                  <a:pt x="4387" y="0"/>
                  <a:pt x="4387" y="0"/>
                </a:cubicBezTo>
                <a:lnTo>
                  <a:pt x="4387" y="92"/>
                </a:lnTo>
                <a:close/>
                <a:moveTo>
                  <a:pt x="4367" y="92"/>
                </a:moveTo>
                <a:cubicBezTo>
                  <a:pt x="4379" y="92"/>
                  <a:pt x="4379" y="92"/>
                  <a:pt x="4379" y="92"/>
                </a:cubicBezTo>
                <a:cubicBezTo>
                  <a:pt x="4379" y="0"/>
                  <a:pt x="4379" y="0"/>
                  <a:pt x="4379" y="0"/>
                </a:cubicBezTo>
                <a:cubicBezTo>
                  <a:pt x="4367" y="0"/>
                  <a:pt x="4367" y="0"/>
                  <a:pt x="4367" y="0"/>
                </a:cubicBezTo>
                <a:lnTo>
                  <a:pt x="4367" y="92"/>
                </a:lnTo>
                <a:close/>
                <a:moveTo>
                  <a:pt x="5729" y="92"/>
                </a:moveTo>
                <a:cubicBezTo>
                  <a:pt x="5741" y="92"/>
                  <a:pt x="5741" y="92"/>
                  <a:pt x="5741" y="92"/>
                </a:cubicBezTo>
                <a:cubicBezTo>
                  <a:pt x="5741" y="0"/>
                  <a:pt x="5741" y="0"/>
                  <a:pt x="5741" y="0"/>
                </a:cubicBezTo>
                <a:cubicBezTo>
                  <a:pt x="5729" y="0"/>
                  <a:pt x="5729" y="0"/>
                  <a:pt x="5729" y="0"/>
                </a:cubicBezTo>
                <a:lnTo>
                  <a:pt x="5729" y="92"/>
                </a:lnTo>
                <a:close/>
                <a:moveTo>
                  <a:pt x="4347" y="92"/>
                </a:moveTo>
                <a:cubicBezTo>
                  <a:pt x="4359" y="92"/>
                  <a:pt x="4359" y="92"/>
                  <a:pt x="4359" y="92"/>
                </a:cubicBezTo>
                <a:cubicBezTo>
                  <a:pt x="4359" y="0"/>
                  <a:pt x="4359" y="0"/>
                  <a:pt x="4359" y="0"/>
                </a:cubicBezTo>
                <a:cubicBezTo>
                  <a:pt x="4347" y="0"/>
                  <a:pt x="4347" y="0"/>
                  <a:pt x="4347" y="0"/>
                </a:cubicBezTo>
                <a:lnTo>
                  <a:pt x="4347" y="92"/>
                </a:lnTo>
                <a:close/>
                <a:moveTo>
                  <a:pt x="4507" y="92"/>
                </a:moveTo>
                <a:cubicBezTo>
                  <a:pt x="4519" y="92"/>
                  <a:pt x="4519" y="92"/>
                  <a:pt x="4519" y="92"/>
                </a:cubicBezTo>
                <a:cubicBezTo>
                  <a:pt x="4519" y="0"/>
                  <a:pt x="4519" y="0"/>
                  <a:pt x="4519" y="0"/>
                </a:cubicBezTo>
                <a:cubicBezTo>
                  <a:pt x="4507" y="0"/>
                  <a:pt x="4507" y="0"/>
                  <a:pt x="4507" y="0"/>
                </a:cubicBezTo>
                <a:lnTo>
                  <a:pt x="4507" y="92"/>
                </a:lnTo>
                <a:close/>
                <a:moveTo>
                  <a:pt x="4527" y="92"/>
                </a:moveTo>
                <a:cubicBezTo>
                  <a:pt x="4539" y="92"/>
                  <a:pt x="4539" y="92"/>
                  <a:pt x="4539" y="92"/>
                </a:cubicBezTo>
                <a:cubicBezTo>
                  <a:pt x="4539" y="0"/>
                  <a:pt x="4539" y="0"/>
                  <a:pt x="4539" y="0"/>
                </a:cubicBezTo>
                <a:cubicBezTo>
                  <a:pt x="4527" y="0"/>
                  <a:pt x="4527" y="0"/>
                  <a:pt x="4527" y="0"/>
                </a:cubicBezTo>
                <a:lnTo>
                  <a:pt x="4527" y="92"/>
                </a:lnTo>
                <a:close/>
                <a:moveTo>
                  <a:pt x="4487" y="92"/>
                </a:moveTo>
                <a:cubicBezTo>
                  <a:pt x="4499" y="92"/>
                  <a:pt x="4499" y="92"/>
                  <a:pt x="4499" y="92"/>
                </a:cubicBezTo>
                <a:cubicBezTo>
                  <a:pt x="4499" y="0"/>
                  <a:pt x="4499" y="0"/>
                  <a:pt x="4499" y="0"/>
                </a:cubicBezTo>
                <a:cubicBezTo>
                  <a:pt x="4487" y="0"/>
                  <a:pt x="4487" y="0"/>
                  <a:pt x="4487" y="0"/>
                </a:cubicBezTo>
                <a:lnTo>
                  <a:pt x="4487" y="92"/>
                </a:lnTo>
                <a:close/>
                <a:moveTo>
                  <a:pt x="4467" y="92"/>
                </a:moveTo>
                <a:cubicBezTo>
                  <a:pt x="4479" y="92"/>
                  <a:pt x="4479" y="92"/>
                  <a:pt x="4479" y="92"/>
                </a:cubicBezTo>
                <a:cubicBezTo>
                  <a:pt x="4479" y="0"/>
                  <a:pt x="4479" y="0"/>
                  <a:pt x="4479" y="0"/>
                </a:cubicBezTo>
                <a:cubicBezTo>
                  <a:pt x="4467" y="0"/>
                  <a:pt x="4467" y="0"/>
                  <a:pt x="4467" y="0"/>
                </a:cubicBezTo>
                <a:lnTo>
                  <a:pt x="4467" y="92"/>
                </a:lnTo>
                <a:close/>
                <a:moveTo>
                  <a:pt x="4447" y="92"/>
                </a:moveTo>
                <a:cubicBezTo>
                  <a:pt x="4459" y="92"/>
                  <a:pt x="4459" y="92"/>
                  <a:pt x="4459" y="92"/>
                </a:cubicBezTo>
                <a:cubicBezTo>
                  <a:pt x="4459" y="0"/>
                  <a:pt x="4459" y="0"/>
                  <a:pt x="4459" y="0"/>
                </a:cubicBezTo>
                <a:cubicBezTo>
                  <a:pt x="4447" y="0"/>
                  <a:pt x="4447" y="0"/>
                  <a:pt x="4447" y="0"/>
                </a:cubicBezTo>
                <a:lnTo>
                  <a:pt x="4447" y="92"/>
                </a:lnTo>
                <a:close/>
                <a:moveTo>
                  <a:pt x="4427" y="92"/>
                </a:moveTo>
                <a:cubicBezTo>
                  <a:pt x="4439" y="92"/>
                  <a:pt x="4439" y="92"/>
                  <a:pt x="4439" y="92"/>
                </a:cubicBezTo>
                <a:cubicBezTo>
                  <a:pt x="4439" y="0"/>
                  <a:pt x="4439" y="0"/>
                  <a:pt x="4439" y="0"/>
                </a:cubicBezTo>
                <a:cubicBezTo>
                  <a:pt x="4427" y="0"/>
                  <a:pt x="4427" y="0"/>
                  <a:pt x="4427" y="0"/>
                </a:cubicBezTo>
                <a:lnTo>
                  <a:pt x="4427" y="92"/>
                </a:lnTo>
                <a:close/>
                <a:moveTo>
                  <a:pt x="4567" y="92"/>
                </a:moveTo>
                <a:cubicBezTo>
                  <a:pt x="4579" y="92"/>
                  <a:pt x="4579" y="92"/>
                  <a:pt x="4579" y="92"/>
                </a:cubicBezTo>
                <a:cubicBezTo>
                  <a:pt x="4579" y="0"/>
                  <a:pt x="4579" y="0"/>
                  <a:pt x="4579" y="0"/>
                </a:cubicBezTo>
                <a:cubicBezTo>
                  <a:pt x="4567" y="0"/>
                  <a:pt x="4567" y="0"/>
                  <a:pt x="4567" y="0"/>
                </a:cubicBezTo>
                <a:lnTo>
                  <a:pt x="4567" y="92"/>
                </a:lnTo>
                <a:close/>
                <a:moveTo>
                  <a:pt x="7031" y="92"/>
                </a:moveTo>
                <a:cubicBezTo>
                  <a:pt x="7043" y="92"/>
                  <a:pt x="7043" y="92"/>
                  <a:pt x="7043" y="92"/>
                </a:cubicBezTo>
                <a:cubicBezTo>
                  <a:pt x="7043" y="0"/>
                  <a:pt x="7043" y="0"/>
                  <a:pt x="7043" y="0"/>
                </a:cubicBezTo>
                <a:cubicBezTo>
                  <a:pt x="7031" y="0"/>
                  <a:pt x="7031" y="0"/>
                  <a:pt x="7031" y="0"/>
                </a:cubicBezTo>
                <a:lnTo>
                  <a:pt x="7031" y="92"/>
                </a:lnTo>
                <a:close/>
                <a:moveTo>
                  <a:pt x="7071" y="92"/>
                </a:moveTo>
                <a:cubicBezTo>
                  <a:pt x="7083" y="92"/>
                  <a:pt x="7083" y="92"/>
                  <a:pt x="7083" y="92"/>
                </a:cubicBezTo>
                <a:cubicBezTo>
                  <a:pt x="7083" y="0"/>
                  <a:pt x="7083" y="0"/>
                  <a:pt x="7083" y="0"/>
                </a:cubicBezTo>
                <a:cubicBezTo>
                  <a:pt x="7071" y="0"/>
                  <a:pt x="7071" y="0"/>
                  <a:pt x="7071" y="0"/>
                </a:cubicBezTo>
                <a:lnTo>
                  <a:pt x="7071" y="92"/>
                </a:lnTo>
                <a:close/>
                <a:moveTo>
                  <a:pt x="7011" y="92"/>
                </a:moveTo>
                <a:cubicBezTo>
                  <a:pt x="7023" y="92"/>
                  <a:pt x="7023" y="92"/>
                  <a:pt x="7023" y="92"/>
                </a:cubicBezTo>
                <a:cubicBezTo>
                  <a:pt x="7023" y="0"/>
                  <a:pt x="7023" y="0"/>
                  <a:pt x="7023" y="0"/>
                </a:cubicBezTo>
                <a:cubicBezTo>
                  <a:pt x="7011" y="0"/>
                  <a:pt x="7011" y="0"/>
                  <a:pt x="7011" y="0"/>
                </a:cubicBezTo>
                <a:lnTo>
                  <a:pt x="7011" y="92"/>
                </a:lnTo>
                <a:close/>
                <a:moveTo>
                  <a:pt x="7051" y="92"/>
                </a:moveTo>
                <a:cubicBezTo>
                  <a:pt x="7063" y="92"/>
                  <a:pt x="7063" y="92"/>
                  <a:pt x="7063" y="92"/>
                </a:cubicBezTo>
                <a:cubicBezTo>
                  <a:pt x="7063" y="0"/>
                  <a:pt x="7063" y="0"/>
                  <a:pt x="7063" y="0"/>
                </a:cubicBezTo>
                <a:cubicBezTo>
                  <a:pt x="7051" y="0"/>
                  <a:pt x="7051" y="0"/>
                  <a:pt x="7051" y="0"/>
                </a:cubicBezTo>
                <a:lnTo>
                  <a:pt x="7051" y="92"/>
                </a:lnTo>
                <a:close/>
                <a:moveTo>
                  <a:pt x="6951" y="92"/>
                </a:moveTo>
                <a:cubicBezTo>
                  <a:pt x="6963" y="92"/>
                  <a:pt x="6963" y="92"/>
                  <a:pt x="6963" y="92"/>
                </a:cubicBezTo>
                <a:cubicBezTo>
                  <a:pt x="6963" y="0"/>
                  <a:pt x="6963" y="0"/>
                  <a:pt x="6963" y="0"/>
                </a:cubicBezTo>
                <a:cubicBezTo>
                  <a:pt x="6951" y="0"/>
                  <a:pt x="6951" y="0"/>
                  <a:pt x="6951" y="0"/>
                </a:cubicBezTo>
                <a:lnTo>
                  <a:pt x="6951" y="92"/>
                </a:lnTo>
                <a:close/>
                <a:moveTo>
                  <a:pt x="7191" y="92"/>
                </a:moveTo>
                <a:cubicBezTo>
                  <a:pt x="7203" y="92"/>
                  <a:pt x="7203" y="92"/>
                  <a:pt x="7203" y="92"/>
                </a:cubicBezTo>
                <a:cubicBezTo>
                  <a:pt x="7203" y="0"/>
                  <a:pt x="7203" y="0"/>
                  <a:pt x="7203" y="0"/>
                </a:cubicBezTo>
                <a:cubicBezTo>
                  <a:pt x="7191" y="0"/>
                  <a:pt x="7191" y="0"/>
                  <a:pt x="7191" y="0"/>
                </a:cubicBezTo>
                <a:lnTo>
                  <a:pt x="7191" y="92"/>
                </a:lnTo>
                <a:close/>
                <a:moveTo>
                  <a:pt x="6971" y="92"/>
                </a:moveTo>
                <a:cubicBezTo>
                  <a:pt x="6983" y="92"/>
                  <a:pt x="6983" y="92"/>
                  <a:pt x="6983" y="92"/>
                </a:cubicBezTo>
                <a:cubicBezTo>
                  <a:pt x="6983" y="0"/>
                  <a:pt x="6983" y="0"/>
                  <a:pt x="6983" y="0"/>
                </a:cubicBezTo>
                <a:cubicBezTo>
                  <a:pt x="6971" y="0"/>
                  <a:pt x="6971" y="0"/>
                  <a:pt x="6971" y="0"/>
                </a:cubicBezTo>
                <a:lnTo>
                  <a:pt x="6971" y="92"/>
                </a:lnTo>
                <a:close/>
                <a:moveTo>
                  <a:pt x="7171" y="92"/>
                </a:moveTo>
                <a:cubicBezTo>
                  <a:pt x="7183" y="92"/>
                  <a:pt x="7183" y="92"/>
                  <a:pt x="7183" y="92"/>
                </a:cubicBezTo>
                <a:cubicBezTo>
                  <a:pt x="7183" y="0"/>
                  <a:pt x="7183" y="0"/>
                  <a:pt x="7183" y="0"/>
                </a:cubicBezTo>
                <a:cubicBezTo>
                  <a:pt x="7171" y="0"/>
                  <a:pt x="7171" y="0"/>
                  <a:pt x="7171" y="0"/>
                </a:cubicBezTo>
                <a:lnTo>
                  <a:pt x="7171" y="92"/>
                </a:lnTo>
                <a:close/>
                <a:moveTo>
                  <a:pt x="7151" y="92"/>
                </a:moveTo>
                <a:cubicBezTo>
                  <a:pt x="7163" y="92"/>
                  <a:pt x="7163" y="92"/>
                  <a:pt x="7163" y="92"/>
                </a:cubicBezTo>
                <a:cubicBezTo>
                  <a:pt x="7163" y="0"/>
                  <a:pt x="7163" y="0"/>
                  <a:pt x="7163" y="0"/>
                </a:cubicBezTo>
                <a:cubicBezTo>
                  <a:pt x="7151" y="0"/>
                  <a:pt x="7151" y="0"/>
                  <a:pt x="7151" y="0"/>
                </a:cubicBezTo>
                <a:lnTo>
                  <a:pt x="7151" y="92"/>
                </a:lnTo>
                <a:close/>
                <a:moveTo>
                  <a:pt x="7131" y="92"/>
                </a:moveTo>
                <a:cubicBezTo>
                  <a:pt x="7143" y="92"/>
                  <a:pt x="7143" y="92"/>
                  <a:pt x="7143" y="92"/>
                </a:cubicBezTo>
                <a:cubicBezTo>
                  <a:pt x="7143" y="0"/>
                  <a:pt x="7143" y="0"/>
                  <a:pt x="7143" y="0"/>
                </a:cubicBezTo>
                <a:cubicBezTo>
                  <a:pt x="7131" y="0"/>
                  <a:pt x="7131" y="0"/>
                  <a:pt x="7131" y="0"/>
                </a:cubicBezTo>
                <a:lnTo>
                  <a:pt x="7131" y="92"/>
                </a:lnTo>
                <a:close/>
                <a:moveTo>
                  <a:pt x="7111" y="92"/>
                </a:moveTo>
                <a:cubicBezTo>
                  <a:pt x="7123" y="92"/>
                  <a:pt x="7123" y="92"/>
                  <a:pt x="7123" y="92"/>
                </a:cubicBezTo>
                <a:cubicBezTo>
                  <a:pt x="7123" y="0"/>
                  <a:pt x="7123" y="0"/>
                  <a:pt x="7123" y="0"/>
                </a:cubicBezTo>
                <a:cubicBezTo>
                  <a:pt x="7111" y="0"/>
                  <a:pt x="7111" y="0"/>
                  <a:pt x="7111" y="0"/>
                </a:cubicBezTo>
                <a:lnTo>
                  <a:pt x="7111" y="92"/>
                </a:lnTo>
                <a:close/>
                <a:moveTo>
                  <a:pt x="7091" y="92"/>
                </a:moveTo>
                <a:cubicBezTo>
                  <a:pt x="7103" y="92"/>
                  <a:pt x="7103" y="92"/>
                  <a:pt x="7103" y="92"/>
                </a:cubicBezTo>
                <a:cubicBezTo>
                  <a:pt x="7103" y="0"/>
                  <a:pt x="7103" y="0"/>
                  <a:pt x="7103" y="0"/>
                </a:cubicBezTo>
                <a:cubicBezTo>
                  <a:pt x="7091" y="0"/>
                  <a:pt x="7091" y="0"/>
                  <a:pt x="7091" y="0"/>
                </a:cubicBezTo>
                <a:lnTo>
                  <a:pt x="7091" y="92"/>
                </a:lnTo>
                <a:close/>
                <a:moveTo>
                  <a:pt x="6991" y="92"/>
                </a:moveTo>
                <a:cubicBezTo>
                  <a:pt x="7003" y="92"/>
                  <a:pt x="7003" y="92"/>
                  <a:pt x="7003" y="92"/>
                </a:cubicBezTo>
                <a:cubicBezTo>
                  <a:pt x="7003" y="0"/>
                  <a:pt x="7003" y="0"/>
                  <a:pt x="7003" y="0"/>
                </a:cubicBezTo>
                <a:cubicBezTo>
                  <a:pt x="6991" y="0"/>
                  <a:pt x="6991" y="0"/>
                  <a:pt x="6991" y="0"/>
                </a:cubicBezTo>
                <a:lnTo>
                  <a:pt x="6991" y="92"/>
                </a:lnTo>
                <a:close/>
                <a:moveTo>
                  <a:pt x="6811" y="92"/>
                </a:moveTo>
                <a:cubicBezTo>
                  <a:pt x="6823" y="92"/>
                  <a:pt x="6823" y="92"/>
                  <a:pt x="6823" y="92"/>
                </a:cubicBezTo>
                <a:cubicBezTo>
                  <a:pt x="6823" y="0"/>
                  <a:pt x="6823" y="0"/>
                  <a:pt x="6823" y="0"/>
                </a:cubicBezTo>
                <a:cubicBezTo>
                  <a:pt x="6811" y="0"/>
                  <a:pt x="6811" y="0"/>
                  <a:pt x="6811" y="0"/>
                </a:cubicBezTo>
                <a:lnTo>
                  <a:pt x="6811" y="92"/>
                </a:lnTo>
                <a:close/>
                <a:moveTo>
                  <a:pt x="6771" y="92"/>
                </a:moveTo>
                <a:cubicBezTo>
                  <a:pt x="6783" y="92"/>
                  <a:pt x="6783" y="92"/>
                  <a:pt x="6783" y="92"/>
                </a:cubicBezTo>
                <a:cubicBezTo>
                  <a:pt x="6783" y="0"/>
                  <a:pt x="6783" y="0"/>
                  <a:pt x="6783" y="0"/>
                </a:cubicBezTo>
                <a:cubicBezTo>
                  <a:pt x="6771" y="0"/>
                  <a:pt x="6771" y="0"/>
                  <a:pt x="6771" y="0"/>
                </a:cubicBezTo>
                <a:lnTo>
                  <a:pt x="6771" y="92"/>
                </a:lnTo>
                <a:close/>
                <a:moveTo>
                  <a:pt x="6791" y="92"/>
                </a:moveTo>
                <a:cubicBezTo>
                  <a:pt x="6803" y="92"/>
                  <a:pt x="6803" y="92"/>
                  <a:pt x="6803" y="92"/>
                </a:cubicBezTo>
                <a:cubicBezTo>
                  <a:pt x="6803" y="0"/>
                  <a:pt x="6803" y="0"/>
                  <a:pt x="6803" y="0"/>
                </a:cubicBezTo>
                <a:cubicBezTo>
                  <a:pt x="6791" y="0"/>
                  <a:pt x="6791" y="0"/>
                  <a:pt x="6791" y="0"/>
                </a:cubicBezTo>
                <a:lnTo>
                  <a:pt x="6791" y="92"/>
                </a:lnTo>
                <a:close/>
                <a:moveTo>
                  <a:pt x="6751" y="92"/>
                </a:moveTo>
                <a:cubicBezTo>
                  <a:pt x="6763" y="92"/>
                  <a:pt x="6763" y="92"/>
                  <a:pt x="6763" y="92"/>
                </a:cubicBezTo>
                <a:cubicBezTo>
                  <a:pt x="6763" y="0"/>
                  <a:pt x="6763" y="0"/>
                  <a:pt x="6763" y="0"/>
                </a:cubicBezTo>
                <a:cubicBezTo>
                  <a:pt x="6751" y="0"/>
                  <a:pt x="6751" y="0"/>
                  <a:pt x="6751" y="0"/>
                </a:cubicBezTo>
                <a:lnTo>
                  <a:pt x="6751" y="92"/>
                </a:lnTo>
                <a:close/>
                <a:moveTo>
                  <a:pt x="6731" y="92"/>
                </a:moveTo>
                <a:cubicBezTo>
                  <a:pt x="6742" y="92"/>
                  <a:pt x="6742" y="92"/>
                  <a:pt x="6742" y="92"/>
                </a:cubicBezTo>
                <a:cubicBezTo>
                  <a:pt x="6742" y="0"/>
                  <a:pt x="6742" y="0"/>
                  <a:pt x="6742" y="0"/>
                </a:cubicBezTo>
                <a:cubicBezTo>
                  <a:pt x="6731" y="0"/>
                  <a:pt x="6731" y="0"/>
                  <a:pt x="6731" y="0"/>
                </a:cubicBezTo>
                <a:lnTo>
                  <a:pt x="6731" y="92"/>
                </a:lnTo>
                <a:close/>
                <a:moveTo>
                  <a:pt x="6871" y="92"/>
                </a:moveTo>
                <a:cubicBezTo>
                  <a:pt x="6883" y="92"/>
                  <a:pt x="6883" y="92"/>
                  <a:pt x="6883" y="92"/>
                </a:cubicBezTo>
                <a:cubicBezTo>
                  <a:pt x="6883" y="0"/>
                  <a:pt x="6883" y="0"/>
                  <a:pt x="6883" y="0"/>
                </a:cubicBezTo>
                <a:cubicBezTo>
                  <a:pt x="6871" y="0"/>
                  <a:pt x="6871" y="0"/>
                  <a:pt x="6871" y="0"/>
                </a:cubicBezTo>
                <a:lnTo>
                  <a:pt x="6871" y="92"/>
                </a:lnTo>
                <a:close/>
                <a:moveTo>
                  <a:pt x="6891" y="92"/>
                </a:moveTo>
                <a:cubicBezTo>
                  <a:pt x="6903" y="92"/>
                  <a:pt x="6903" y="92"/>
                  <a:pt x="6903" y="92"/>
                </a:cubicBezTo>
                <a:cubicBezTo>
                  <a:pt x="6903" y="0"/>
                  <a:pt x="6903" y="0"/>
                  <a:pt x="6903" y="0"/>
                </a:cubicBezTo>
                <a:cubicBezTo>
                  <a:pt x="6891" y="0"/>
                  <a:pt x="6891" y="0"/>
                  <a:pt x="6891" y="0"/>
                </a:cubicBezTo>
                <a:lnTo>
                  <a:pt x="6891" y="92"/>
                </a:lnTo>
                <a:close/>
                <a:moveTo>
                  <a:pt x="6911" y="92"/>
                </a:moveTo>
                <a:cubicBezTo>
                  <a:pt x="6923" y="92"/>
                  <a:pt x="6923" y="92"/>
                  <a:pt x="6923" y="92"/>
                </a:cubicBezTo>
                <a:cubicBezTo>
                  <a:pt x="6923" y="0"/>
                  <a:pt x="6923" y="0"/>
                  <a:pt x="6923" y="0"/>
                </a:cubicBezTo>
                <a:cubicBezTo>
                  <a:pt x="6911" y="0"/>
                  <a:pt x="6911" y="0"/>
                  <a:pt x="6911" y="0"/>
                </a:cubicBezTo>
                <a:lnTo>
                  <a:pt x="6911" y="92"/>
                </a:lnTo>
                <a:close/>
                <a:moveTo>
                  <a:pt x="6831" y="92"/>
                </a:moveTo>
                <a:cubicBezTo>
                  <a:pt x="6843" y="92"/>
                  <a:pt x="6843" y="92"/>
                  <a:pt x="6843" y="92"/>
                </a:cubicBezTo>
                <a:cubicBezTo>
                  <a:pt x="6843" y="0"/>
                  <a:pt x="6843" y="0"/>
                  <a:pt x="6843" y="0"/>
                </a:cubicBezTo>
                <a:cubicBezTo>
                  <a:pt x="6831" y="0"/>
                  <a:pt x="6831" y="0"/>
                  <a:pt x="6831" y="0"/>
                </a:cubicBezTo>
                <a:lnTo>
                  <a:pt x="6831" y="92"/>
                </a:lnTo>
                <a:close/>
                <a:moveTo>
                  <a:pt x="6851" y="92"/>
                </a:moveTo>
                <a:cubicBezTo>
                  <a:pt x="6863" y="92"/>
                  <a:pt x="6863" y="92"/>
                  <a:pt x="6863" y="92"/>
                </a:cubicBezTo>
                <a:cubicBezTo>
                  <a:pt x="6863" y="0"/>
                  <a:pt x="6863" y="0"/>
                  <a:pt x="6863" y="0"/>
                </a:cubicBezTo>
                <a:cubicBezTo>
                  <a:pt x="6851" y="0"/>
                  <a:pt x="6851" y="0"/>
                  <a:pt x="6851" y="0"/>
                </a:cubicBezTo>
                <a:lnTo>
                  <a:pt x="6851" y="92"/>
                </a:lnTo>
                <a:close/>
                <a:moveTo>
                  <a:pt x="6931" y="92"/>
                </a:moveTo>
                <a:cubicBezTo>
                  <a:pt x="6943" y="92"/>
                  <a:pt x="6943" y="92"/>
                  <a:pt x="6943" y="92"/>
                </a:cubicBezTo>
                <a:cubicBezTo>
                  <a:pt x="6943" y="0"/>
                  <a:pt x="6943" y="0"/>
                  <a:pt x="6943" y="0"/>
                </a:cubicBezTo>
                <a:cubicBezTo>
                  <a:pt x="6931" y="0"/>
                  <a:pt x="6931" y="0"/>
                  <a:pt x="6931" y="0"/>
                </a:cubicBezTo>
                <a:lnTo>
                  <a:pt x="6931" y="92"/>
                </a:lnTo>
                <a:close/>
                <a:moveTo>
                  <a:pt x="7432" y="0"/>
                </a:moveTo>
                <a:cubicBezTo>
                  <a:pt x="7432" y="96"/>
                  <a:pt x="7432" y="96"/>
                  <a:pt x="7432" y="96"/>
                </a:cubicBezTo>
                <a:cubicBezTo>
                  <a:pt x="7436" y="96"/>
                  <a:pt x="7440" y="97"/>
                  <a:pt x="7444" y="98"/>
                </a:cubicBezTo>
                <a:cubicBezTo>
                  <a:pt x="7444" y="0"/>
                  <a:pt x="7444" y="0"/>
                  <a:pt x="7444" y="0"/>
                </a:cubicBezTo>
                <a:cubicBezTo>
                  <a:pt x="7440" y="0"/>
                  <a:pt x="7437" y="0"/>
                  <a:pt x="7433" y="0"/>
                </a:cubicBezTo>
                <a:lnTo>
                  <a:pt x="7432" y="0"/>
                </a:lnTo>
                <a:close/>
                <a:moveTo>
                  <a:pt x="7532" y="132"/>
                </a:moveTo>
                <a:cubicBezTo>
                  <a:pt x="7536" y="134"/>
                  <a:pt x="7540" y="137"/>
                  <a:pt x="7544" y="139"/>
                </a:cubicBezTo>
                <a:cubicBezTo>
                  <a:pt x="7544" y="21"/>
                  <a:pt x="7544" y="21"/>
                  <a:pt x="7544" y="21"/>
                </a:cubicBezTo>
                <a:cubicBezTo>
                  <a:pt x="7540" y="20"/>
                  <a:pt x="7536" y="18"/>
                  <a:pt x="7532" y="17"/>
                </a:cubicBezTo>
                <a:lnTo>
                  <a:pt x="7532" y="132"/>
                </a:lnTo>
                <a:close/>
                <a:moveTo>
                  <a:pt x="7572" y="161"/>
                </a:moveTo>
                <a:cubicBezTo>
                  <a:pt x="7576" y="164"/>
                  <a:pt x="7580" y="168"/>
                  <a:pt x="7584" y="172"/>
                </a:cubicBezTo>
                <a:cubicBezTo>
                  <a:pt x="7584" y="41"/>
                  <a:pt x="7584" y="41"/>
                  <a:pt x="7584" y="41"/>
                </a:cubicBezTo>
                <a:cubicBezTo>
                  <a:pt x="7580" y="39"/>
                  <a:pt x="7576" y="37"/>
                  <a:pt x="7572" y="35"/>
                </a:cubicBezTo>
                <a:lnTo>
                  <a:pt x="7572" y="161"/>
                </a:lnTo>
                <a:close/>
                <a:moveTo>
                  <a:pt x="7552" y="145"/>
                </a:moveTo>
                <a:cubicBezTo>
                  <a:pt x="7556" y="148"/>
                  <a:pt x="7560" y="151"/>
                  <a:pt x="7564" y="154"/>
                </a:cubicBezTo>
                <a:cubicBezTo>
                  <a:pt x="7564" y="30"/>
                  <a:pt x="7564" y="30"/>
                  <a:pt x="7564" y="30"/>
                </a:cubicBezTo>
                <a:cubicBezTo>
                  <a:pt x="7560" y="28"/>
                  <a:pt x="7556" y="27"/>
                  <a:pt x="7552" y="25"/>
                </a:cubicBezTo>
                <a:lnTo>
                  <a:pt x="7552" y="145"/>
                </a:lnTo>
                <a:close/>
                <a:moveTo>
                  <a:pt x="7612" y="203"/>
                </a:moveTo>
                <a:cubicBezTo>
                  <a:pt x="7616" y="208"/>
                  <a:pt x="7620" y="214"/>
                  <a:pt x="7624" y="219"/>
                </a:cubicBezTo>
                <a:cubicBezTo>
                  <a:pt x="7624" y="70"/>
                  <a:pt x="7624" y="70"/>
                  <a:pt x="7624" y="70"/>
                </a:cubicBezTo>
                <a:cubicBezTo>
                  <a:pt x="7620" y="67"/>
                  <a:pt x="7616" y="63"/>
                  <a:pt x="7612" y="60"/>
                </a:cubicBezTo>
                <a:lnTo>
                  <a:pt x="7612" y="203"/>
                </a:lnTo>
                <a:close/>
                <a:moveTo>
                  <a:pt x="7592" y="180"/>
                </a:moveTo>
                <a:cubicBezTo>
                  <a:pt x="7596" y="184"/>
                  <a:pt x="7600" y="188"/>
                  <a:pt x="7604" y="193"/>
                </a:cubicBezTo>
                <a:cubicBezTo>
                  <a:pt x="7604" y="54"/>
                  <a:pt x="7604" y="54"/>
                  <a:pt x="7604" y="54"/>
                </a:cubicBezTo>
                <a:cubicBezTo>
                  <a:pt x="7600" y="52"/>
                  <a:pt x="7596" y="49"/>
                  <a:pt x="7592" y="46"/>
                </a:cubicBezTo>
                <a:lnTo>
                  <a:pt x="7592" y="180"/>
                </a:lnTo>
                <a:close/>
                <a:moveTo>
                  <a:pt x="7632" y="232"/>
                </a:moveTo>
                <a:cubicBezTo>
                  <a:pt x="7636" y="239"/>
                  <a:pt x="7640" y="247"/>
                  <a:pt x="7644" y="254"/>
                </a:cubicBezTo>
                <a:cubicBezTo>
                  <a:pt x="7644" y="89"/>
                  <a:pt x="7644" y="89"/>
                  <a:pt x="7644" y="89"/>
                </a:cubicBezTo>
                <a:cubicBezTo>
                  <a:pt x="7640" y="85"/>
                  <a:pt x="7636" y="81"/>
                  <a:pt x="7632" y="77"/>
                </a:cubicBezTo>
                <a:lnTo>
                  <a:pt x="7632" y="232"/>
                </a:lnTo>
                <a:close/>
                <a:moveTo>
                  <a:pt x="7512" y="121"/>
                </a:moveTo>
                <a:cubicBezTo>
                  <a:pt x="7516" y="123"/>
                  <a:pt x="7520" y="125"/>
                  <a:pt x="7524" y="127"/>
                </a:cubicBezTo>
                <a:cubicBezTo>
                  <a:pt x="7524" y="14"/>
                  <a:pt x="7524" y="14"/>
                  <a:pt x="7524" y="14"/>
                </a:cubicBezTo>
                <a:cubicBezTo>
                  <a:pt x="7520" y="13"/>
                  <a:pt x="7516" y="12"/>
                  <a:pt x="7512" y="11"/>
                </a:cubicBezTo>
                <a:lnTo>
                  <a:pt x="7512" y="121"/>
                </a:lnTo>
                <a:close/>
                <a:moveTo>
                  <a:pt x="7452" y="100"/>
                </a:moveTo>
                <a:cubicBezTo>
                  <a:pt x="7456" y="101"/>
                  <a:pt x="7460" y="102"/>
                  <a:pt x="7464" y="103"/>
                </a:cubicBezTo>
                <a:cubicBezTo>
                  <a:pt x="7464" y="2"/>
                  <a:pt x="7464" y="2"/>
                  <a:pt x="7464" y="2"/>
                </a:cubicBezTo>
                <a:cubicBezTo>
                  <a:pt x="7460" y="1"/>
                  <a:pt x="7456" y="1"/>
                  <a:pt x="7452" y="1"/>
                </a:cubicBezTo>
                <a:lnTo>
                  <a:pt x="7452" y="100"/>
                </a:lnTo>
                <a:close/>
                <a:moveTo>
                  <a:pt x="6711" y="92"/>
                </a:moveTo>
                <a:cubicBezTo>
                  <a:pt x="6722" y="92"/>
                  <a:pt x="6722" y="92"/>
                  <a:pt x="6722" y="92"/>
                </a:cubicBezTo>
                <a:cubicBezTo>
                  <a:pt x="6722" y="0"/>
                  <a:pt x="6722" y="0"/>
                  <a:pt x="6722" y="0"/>
                </a:cubicBezTo>
                <a:cubicBezTo>
                  <a:pt x="6711" y="0"/>
                  <a:pt x="6711" y="0"/>
                  <a:pt x="6711" y="0"/>
                </a:cubicBezTo>
                <a:lnTo>
                  <a:pt x="6711" y="92"/>
                </a:lnTo>
                <a:close/>
                <a:moveTo>
                  <a:pt x="7492" y="112"/>
                </a:moveTo>
                <a:cubicBezTo>
                  <a:pt x="7496" y="114"/>
                  <a:pt x="7500" y="116"/>
                  <a:pt x="7504" y="117"/>
                </a:cubicBezTo>
                <a:cubicBezTo>
                  <a:pt x="7504" y="9"/>
                  <a:pt x="7504" y="9"/>
                  <a:pt x="7504" y="9"/>
                </a:cubicBezTo>
                <a:cubicBezTo>
                  <a:pt x="7500" y="8"/>
                  <a:pt x="7496" y="7"/>
                  <a:pt x="7492" y="6"/>
                </a:cubicBezTo>
                <a:lnTo>
                  <a:pt x="7492" y="112"/>
                </a:lnTo>
                <a:close/>
                <a:moveTo>
                  <a:pt x="7472" y="105"/>
                </a:moveTo>
                <a:cubicBezTo>
                  <a:pt x="7476" y="106"/>
                  <a:pt x="7480" y="108"/>
                  <a:pt x="7484" y="109"/>
                </a:cubicBezTo>
                <a:cubicBezTo>
                  <a:pt x="7484" y="4"/>
                  <a:pt x="7484" y="4"/>
                  <a:pt x="7484" y="4"/>
                </a:cubicBezTo>
                <a:cubicBezTo>
                  <a:pt x="7480" y="4"/>
                  <a:pt x="7476" y="3"/>
                  <a:pt x="7472" y="3"/>
                </a:cubicBezTo>
                <a:lnTo>
                  <a:pt x="7472" y="105"/>
                </a:lnTo>
                <a:close/>
                <a:moveTo>
                  <a:pt x="7231" y="92"/>
                </a:moveTo>
                <a:cubicBezTo>
                  <a:pt x="7243" y="92"/>
                  <a:pt x="7243" y="92"/>
                  <a:pt x="7243" y="92"/>
                </a:cubicBezTo>
                <a:cubicBezTo>
                  <a:pt x="7243" y="0"/>
                  <a:pt x="7243" y="0"/>
                  <a:pt x="7243" y="0"/>
                </a:cubicBezTo>
                <a:cubicBezTo>
                  <a:pt x="7231" y="0"/>
                  <a:pt x="7231" y="0"/>
                  <a:pt x="7231" y="0"/>
                </a:cubicBezTo>
                <a:lnTo>
                  <a:pt x="7231" y="92"/>
                </a:lnTo>
                <a:close/>
                <a:moveTo>
                  <a:pt x="7271" y="92"/>
                </a:moveTo>
                <a:cubicBezTo>
                  <a:pt x="7283" y="92"/>
                  <a:pt x="7283" y="92"/>
                  <a:pt x="7283" y="92"/>
                </a:cubicBezTo>
                <a:cubicBezTo>
                  <a:pt x="7283" y="0"/>
                  <a:pt x="7283" y="0"/>
                  <a:pt x="7283" y="0"/>
                </a:cubicBezTo>
                <a:cubicBezTo>
                  <a:pt x="7271" y="0"/>
                  <a:pt x="7271" y="0"/>
                  <a:pt x="7271" y="0"/>
                </a:cubicBezTo>
                <a:lnTo>
                  <a:pt x="7271" y="92"/>
                </a:lnTo>
                <a:close/>
                <a:moveTo>
                  <a:pt x="7412" y="93"/>
                </a:moveTo>
                <a:cubicBezTo>
                  <a:pt x="7416" y="94"/>
                  <a:pt x="7420" y="94"/>
                  <a:pt x="7424" y="95"/>
                </a:cubicBezTo>
                <a:cubicBezTo>
                  <a:pt x="7424" y="0"/>
                  <a:pt x="7424" y="0"/>
                  <a:pt x="7424" y="0"/>
                </a:cubicBezTo>
                <a:cubicBezTo>
                  <a:pt x="7412" y="0"/>
                  <a:pt x="7412" y="0"/>
                  <a:pt x="7412" y="0"/>
                </a:cubicBezTo>
                <a:lnTo>
                  <a:pt x="7412" y="93"/>
                </a:lnTo>
                <a:close/>
                <a:moveTo>
                  <a:pt x="7291" y="92"/>
                </a:moveTo>
                <a:cubicBezTo>
                  <a:pt x="7303" y="92"/>
                  <a:pt x="7303" y="92"/>
                  <a:pt x="7303" y="92"/>
                </a:cubicBezTo>
                <a:cubicBezTo>
                  <a:pt x="7303" y="0"/>
                  <a:pt x="7303" y="0"/>
                  <a:pt x="7303" y="0"/>
                </a:cubicBezTo>
                <a:cubicBezTo>
                  <a:pt x="7291" y="0"/>
                  <a:pt x="7291" y="0"/>
                  <a:pt x="7291" y="0"/>
                </a:cubicBezTo>
                <a:lnTo>
                  <a:pt x="7291" y="92"/>
                </a:lnTo>
                <a:close/>
                <a:moveTo>
                  <a:pt x="7211" y="92"/>
                </a:moveTo>
                <a:cubicBezTo>
                  <a:pt x="7223" y="92"/>
                  <a:pt x="7223" y="92"/>
                  <a:pt x="7223" y="92"/>
                </a:cubicBezTo>
                <a:cubicBezTo>
                  <a:pt x="7223" y="0"/>
                  <a:pt x="7223" y="0"/>
                  <a:pt x="7223" y="0"/>
                </a:cubicBezTo>
                <a:cubicBezTo>
                  <a:pt x="7211" y="0"/>
                  <a:pt x="7211" y="0"/>
                  <a:pt x="7211" y="0"/>
                </a:cubicBezTo>
                <a:lnTo>
                  <a:pt x="7211" y="92"/>
                </a:lnTo>
                <a:close/>
                <a:moveTo>
                  <a:pt x="7251" y="92"/>
                </a:moveTo>
                <a:cubicBezTo>
                  <a:pt x="7263" y="92"/>
                  <a:pt x="7263" y="92"/>
                  <a:pt x="7263" y="92"/>
                </a:cubicBezTo>
                <a:cubicBezTo>
                  <a:pt x="7263" y="0"/>
                  <a:pt x="7263" y="0"/>
                  <a:pt x="7263" y="0"/>
                </a:cubicBezTo>
                <a:cubicBezTo>
                  <a:pt x="7251" y="0"/>
                  <a:pt x="7251" y="0"/>
                  <a:pt x="7251" y="0"/>
                </a:cubicBezTo>
                <a:lnTo>
                  <a:pt x="7251" y="92"/>
                </a:lnTo>
                <a:close/>
                <a:moveTo>
                  <a:pt x="7652" y="273"/>
                </a:moveTo>
                <a:cubicBezTo>
                  <a:pt x="7657" y="285"/>
                  <a:pt x="7661" y="298"/>
                  <a:pt x="7664" y="310"/>
                </a:cubicBezTo>
                <a:cubicBezTo>
                  <a:pt x="7664" y="111"/>
                  <a:pt x="7664" y="111"/>
                  <a:pt x="7664" y="111"/>
                </a:cubicBezTo>
                <a:cubicBezTo>
                  <a:pt x="7660" y="106"/>
                  <a:pt x="7656" y="102"/>
                  <a:pt x="7652" y="97"/>
                </a:cubicBezTo>
                <a:lnTo>
                  <a:pt x="7652" y="273"/>
                </a:lnTo>
                <a:close/>
                <a:moveTo>
                  <a:pt x="7392" y="92"/>
                </a:moveTo>
                <a:cubicBezTo>
                  <a:pt x="7396" y="92"/>
                  <a:pt x="7400" y="92"/>
                  <a:pt x="7404" y="93"/>
                </a:cubicBezTo>
                <a:cubicBezTo>
                  <a:pt x="7404" y="0"/>
                  <a:pt x="7404" y="0"/>
                  <a:pt x="7404" y="0"/>
                </a:cubicBezTo>
                <a:cubicBezTo>
                  <a:pt x="7392" y="0"/>
                  <a:pt x="7392" y="0"/>
                  <a:pt x="7392" y="0"/>
                </a:cubicBezTo>
                <a:lnTo>
                  <a:pt x="7392" y="92"/>
                </a:lnTo>
                <a:close/>
                <a:moveTo>
                  <a:pt x="7372" y="92"/>
                </a:moveTo>
                <a:cubicBezTo>
                  <a:pt x="7383" y="92"/>
                  <a:pt x="7383" y="92"/>
                  <a:pt x="7383" y="92"/>
                </a:cubicBezTo>
                <a:cubicBezTo>
                  <a:pt x="7383" y="0"/>
                  <a:pt x="7383" y="0"/>
                  <a:pt x="7383" y="0"/>
                </a:cubicBezTo>
                <a:cubicBezTo>
                  <a:pt x="7372" y="0"/>
                  <a:pt x="7372" y="0"/>
                  <a:pt x="7372" y="0"/>
                </a:cubicBezTo>
                <a:lnTo>
                  <a:pt x="7372" y="92"/>
                </a:lnTo>
                <a:close/>
                <a:moveTo>
                  <a:pt x="7331" y="92"/>
                </a:moveTo>
                <a:cubicBezTo>
                  <a:pt x="7343" y="92"/>
                  <a:pt x="7343" y="92"/>
                  <a:pt x="7343" y="92"/>
                </a:cubicBezTo>
                <a:cubicBezTo>
                  <a:pt x="7343" y="0"/>
                  <a:pt x="7343" y="0"/>
                  <a:pt x="7343" y="0"/>
                </a:cubicBezTo>
                <a:cubicBezTo>
                  <a:pt x="7331" y="0"/>
                  <a:pt x="7331" y="0"/>
                  <a:pt x="7331" y="0"/>
                </a:cubicBezTo>
                <a:lnTo>
                  <a:pt x="7331" y="92"/>
                </a:lnTo>
                <a:close/>
                <a:moveTo>
                  <a:pt x="7311" y="92"/>
                </a:moveTo>
                <a:cubicBezTo>
                  <a:pt x="7323" y="92"/>
                  <a:pt x="7323" y="92"/>
                  <a:pt x="7323" y="92"/>
                </a:cubicBezTo>
                <a:cubicBezTo>
                  <a:pt x="7323" y="0"/>
                  <a:pt x="7323" y="0"/>
                  <a:pt x="7323" y="0"/>
                </a:cubicBezTo>
                <a:cubicBezTo>
                  <a:pt x="7311" y="0"/>
                  <a:pt x="7311" y="0"/>
                  <a:pt x="7311" y="0"/>
                </a:cubicBezTo>
                <a:lnTo>
                  <a:pt x="7311" y="92"/>
                </a:lnTo>
                <a:close/>
                <a:moveTo>
                  <a:pt x="7352" y="92"/>
                </a:moveTo>
                <a:cubicBezTo>
                  <a:pt x="7363" y="92"/>
                  <a:pt x="7363" y="92"/>
                  <a:pt x="7363" y="92"/>
                </a:cubicBezTo>
                <a:cubicBezTo>
                  <a:pt x="7363" y="0"/>
                  <a:pt x="7363" y="0"/>
                  <a:pt x="7363" y="0"/>
                </a:cubicBezTo>
                <a:cubicBezTo>
                  <a:pt x="7352" y="0"/>
                  <a:pt x="7352" y="0"/>
                  <a:pt x="7352" y="0"/>
                </a:cubicBezTo>
                <a:lnTo>
                  <a:pt x="7352" y="92"/>
                </a:lnTo>
                <a:close/>
                <a:moveTo>
                  <a:pt x="6410" y="92"/>
                </a:moveTo>
                <a:cubicBezTo>
                  <a:pt x="6422" y="92"/>
                  <a:pt x="6422" y="92"/>
                  <a:pt x="6422" y="92"/>
                </a:cubicBezTo>
                <a:cubicBezTo>
                  <a:pt x="6422" y="0"/>
                  <a:pt x="6422" y="0"/>
                  <a:pt x="6422" y="0"/>
                </a:cubicBezTo>
                <a:cubicBezTo>
                  <a:pt x="6410" y="0"/>
                  <a:pt x="6410" y="0"/>
                  <a:pt x="6410" y="0"/>
                </a:cubicBezTo>
                <a:lnTo>
                  <a:pt x="6410" y="92"/>
                </a:lnTo>
                <a:close/>
                <a:moveTo>
                  <a:pt x="6049" y="92"/>
                </a:moveTo>
                <a:cubicBezTo>
                  <a:pt x="6061" y="92"/>
                  <a:pt x="6061" y="92"/>
                  <a:pt x="6061" y="92"/>
                </a:cubicBezTo>
                <a:cubicBezTo>
                  <a:pt x="6061" y="0"/>
                  <a:pt x="6061" y="0"/>
                  <a:pt x="6061" y="0"/>
                </a:cubicBezTo>
                <a:cubicBezTo>
                  <a:pt x="6049" y="0"/>
                  <a:pt x="6049" y="0"/>
                  <a:pt x="6049" y="0"/>
                </a:cubicBezTo>
                <a:lnTo>
                  <a:pt x="6049" y="92"/>
                </a:lnTo>
                <a:close/>
                <a:moveTo>
                  <a:pt x="6070" y="92"/>
                </a:moveTo>
                <a:cubicBezTo>
                  <a:pt x="6081" y="92"/>
                  <a:pt x="6081" y="92"/>
                  <a:pt x="6081" y="92"/>
                </a:cubicBezTo>
                <a:cubicBezTo>
                  <a:pt x="6081" y="0"/>
                  <a:pt x="6081" y="0"/>
                  <a:pt x="6081" y="0"/>
                </a:cubicBezTo>
                <a:cubicBezTo>
                  <a:pt x="6070" y="0"/>
                  <a:pt x="6070" y="0"/>
                  <a:pt x="6070" y="0"/>
                </a:cubicBezTo>
                <a:lnTo>
                  <a:pt x="6070" y="92"/>
                </a:lnTo>
                <a:close/>
                <a:moveTo>
                  <a:pt x="6009" y="92"/>
                </a:moveTo>
                <a:cubicBezTo>
                  <a:pt x="6021" y="92"/>
                  <a:pt x="6021" y="92"/>
                  <a:pt x="6021" y="92"/>
                </a:cubicBezTo>
                <a:cubicBezTo>
                  <a:pt x="6021" y="0"/>
                  <a:pt x="6021" y="0"/>
                  <a:pt x="6021" y="0"/>
                </a:cubicBezTo>
                <a:cubicBezTo>
                  <a:pt x="6009" y="0"/>
                  <a:pt x="6009" y="0"/>
                  <a:pt x="6009" y="0"/>
                </a:cubicBezTo>
                <a:lnTo>
                  <a:pt x="6009" y="92"/>
                </a:lnTo>
                <a:close/>
                <a:moveTo>
                  <a:pt x="6090" y="92"/>
                </a:moveTo>
                <a:cubicBezTo>
                  <a:pt x="6101" y="92"/>
                  <a:pt x="6101" y="92"/>
                  <a:pt x="6101" y="92"/>
                </a:cubicBezTo>
                <a:cubicBezTo>
                  <a:pt x="6101" y="0"/>
                  <a:pt x="6101" y="0"/>
                  <a:pt x="6101" y="0"/>
                </a:cubicBezTo>
                <a:cubicBezTo>
                  <a:pt x="6090" y="0"/>
                  <a:pt x="6090" y="0"/>
                  <a:pt x="6090" y="0"/>
                </a:cubicBezTo>
                <a:lnTo>
                  <a:pt x="6090" y="92"/>
                </a:lnTo>
                <a:close/>
                <a:moveTo>
                  <a:pt x="6029" y="92"/>
                </a:moveTo>
                <a:cubicBezTo>
                  <a:pt x="6041" y="92"/>
                  <a:pt x="6041" y="92"/>
                  <a:pt x="6041" y="92"/>
                </a:cubicBezTo>
                <a:cubicBezTo>
                  <a:pt x="6041" y="0"/>
                  <a:pt x="6041" y="0"/>
                  <a:pt x="6041" y="0"/>
                </a:cubicBezTo>
                <a:cubicBezTo>
                  <a:pt x="6029" y="0"/>
                  <a:pt x="6029" y="0"/>
                  <a:pt x="6029" y="0"/>
                </a:cubicBezTo>
                <a:lnTo>
                  <a:pt x="6029" y="92"/>
                </a:lnTo>
                <a:close/>
                <a:moveTo>
                  <a:pt x="6210" y="92"/>
                </a:moveTo>
                <a:cubicBezTo>
                  <a:pt x="6222" y="92"/>
                  <a:pt x="6222" y="92"/>
                  <a:pt x="6222" y="92"/>
                </a:cubicBezTo>
                <a:cubicBezTo>
                  <a:pt x="6222" y="0"/>
                  <a:pt x="6222" y="0"/>
                  <a:pt x="6222" y="0"/>
                </a:cubicBezTo>
                <a:cubicBezTo>
                  <a:pt x="6210" y="0"/>
                  <a:pt x="6210" y="0"/>
                  <a:pt x="6210" y="0"/>
                </a:cubicBezTo>
                <a:lnTo>
                  <a:pt x="6210" y="92"/>
                </a:lnTo>
                <a:close/>
                <a:moveTo>
                  <a:pt x="6170" y="92"/>
                </a:moveTo>
                <a:cubicBezTo>
                  <a:pt x="6182" y="92"/>
                  <a:pt x="6182" y="92"/>
                  <a:pt x="6182" y="92"/>
                </a:cubicBezTo>
                <a:cubicBezTo>
                  <a:pt x="6182" y="0"/>
                  <a:pt x="6182" y="0"/>
                  <a:pt x="6182" y="0"/>
                </a:cubicBezTo>
                <a:cubicBezTo>
                  <a:pt x="6170" y="0"/>
                  <a:pt x="6170" y="0"/>
                  <a:pt x="6170" y="0"/>
                </a:cubicBezTo>
                <a:lnTo>
                  <a:pt x="6170" y="92"/>
                </a:lnTo>
                <a:close/>
                <a:moveTo>
                  <a:pt x="6190" y="92"/>
                </a:moveTo>
                <a:cubicBezTo>
                  <a:pt x="6202" y="92"/>
                  <a:pt x="6202" y="92"/>
                  <a:pt x="6202" y="92"/>
                </a:cubicBezTo>
                <a:cubicBezTo>
                  <a:pt x="6202" y="0"/>
                  <a:pt x="6202" y="0"/>
                  <a:pt x="6202" y="0"/>
                </a:cubicBezTo>
                <a:cubicBezTo>
                  <a:pt x="6190" y="0"/>
                  <a:pt x="6190" y="0"/>
                  <a:pt x="6190" y="0"/>
                </a:cubicBezTo>
                <a:lnTo>
                  <a:pt x="6190" y="92"/>
                </a:lnTo>
                <a:close/>
                <a:moveTo>
                  <a:pt x="6150" y="92"/>
                </a:moveTo>
                <a:cubicBezTo>
                  <a:pt x="6162" y="92"/>
                  <a:pt x="6162" y="92"/>
                  <a:pt x="6162" y="92"/>
                </a:cubicBezTo>
                <a:cubicBezTo>
                  <a:pt x="6162" y="0"/>
                  <a:pt x="6162" y="0"/>
                  <a:pt x="6162" y="0"/>
                </a:cubicBezTo>
                <a:cubicBezTo>
                  <a:pt x="6150" y="0"/>
                  <a:pt x="6150" y="0"/>
                  <a:pt x="6150" y="0"/>
                </a:cubicBezTo>
                <a:lnTo>
                  <a:pt x="6150" y="92"/>
                </a:lnTo>
                <a:close/>
                <a:moveTo>
                  <a:pt x="6130" y="92"/>
                </a:moveTo>
                <a:cubicBezTo>
                  <a:pt x="6142" y="92"/>
                  <a:pt x="6142" y="92"/>
                  <a:pt x="6142" y="92"/>
                </a:cubicBezTo>
                <a:cubicBezTo>
                  <a:pt x="6142" y="0"/>
                  <a:pt x="6142" y="0"/>
                  <a:pt x="6142" y="0"/>
                </a:cubicBezTo>
                <a:cubicBezTo>
                  <a:pt x="6130" y="0"/>
                  <a:pt x="6130" y="0"/>
                  <a:pt x="6130" y="0"/>
                </a:cubicBezTo>
                <a:lnTo>
                  <a:pt x="6130" y="92"/>
                </a:lnTo>
                <a:close/>
                <a:moveTo>
                  <a:pt x="6110" y="92"/>
                </a:moveTo>
                <a:cubicBezTo>
                  <a:pt x="6122" y="92"/>
                  <a:pt x="6122" y="92"/>
                  <a:pt x="6122" y="92"/>
                </a:cubicBezTo>
                <a:cubicBezTo>
                  <a:pt x="6122" y="0"/>
                  <a:pt x="6122" y="0"/>
                  <a:pt x="6122" y="0"/>
                </a:cubicBezTo>
                <a:cubicBezTo>
                  <a:pt x="6110" y="0"/>
                  <a:pt x="6110" y="0"/>
                  <a:pt x="6110" y="0"/>
                </a:cubicBezTo>
                <a:lnTo>
                  <a:pt x="6110" y="92"/>
                </a:lnTo>
                <a:close/>
                <a:moveTo>
                  <a:pt x="5989" y="92"/>
                </a:moveTo>
                <a:cubicBezTo>
                  <a:pt x="6001" y="92"/>
                  <a:pt x="6001" y="92"/>
                  <a:pt x="6001" y="92"/>
                </a:cubicBezTo>
                <a:cubicBezTo>
                  <a:pt x="6001" y="0"/>
                  <a:pt x="6001" y="0"/>
                  <a:pt x="6001" y="0"/>
                </a:cubicBezTo>
                <a:cubicBezTo>
                  <a:pt x="5989" y="0"/>
                  <a:pt x="5989" y="0"/>
                  <a:pt x="5989" y="0"/>
                </a:cubicBezTo>
                <a:lnTo>
                  <a:pt x="5989" y="92"/>
                </a:lnTo>
                <a:close/>
                <a:moveTo>
                  <a:pt x="5809" y="92"/>
                </a:moveTo>
                <a:cubicBezTo>
                  <a:pt x="5821" y="92"/>
                  <a:pt x="5821" y="92"/>
                  <a:pt x="5821" y="92"/>
                </a:cubicBezTo>
                <a:cubicBezTo>
                  <a:pt x="5821" y="0"/>
                  <a:pt x="5821" y="0"/>
                  <a:pt x="5821" y="0"/>
                </a:cubicBezTo>
                <a:cubicBezTo>
                  <a:pt x="5809" y="0"/>
                  <a:pt x="5809" y="0"/>
                  <a:pt x="5809" y="0"/>
                </a:cubicBezTo>
                <a:lnTo>
                  <a:pt x="5809" y="92"/>
                </a:lnTo>
                <a:close/>
                <a:moveTo>
                  <a:pt x="5829" y="92"/>
                </a:moveTo>
                <a:cubicBezTo>
                  <a:pt x="5841" y="92"/>
                  <a:pt x="5841" y="92"/>
                  <a:pt x="5841" y="92"/>
                </a:cubicBezTo>
                <a:cubicBezTo>
                  <a:pt x="5841" y="0"/>
                  <a:pt x="5841" y="0"/>
                  <a:pt x="5841" y="0"/>
                </a:cubicBezTo>
                <a:cubicBezTo>
                  <a:pt x="5829" y="0"/>
                  <a:pt x="5829" y="0"/>
                  <a:pt x="5829" y="0"/>
                </a:cubicBezTo>
                <a:lnTo>
                  <a:pt x="5829" y="92"/>
                </a:lnTo>
                <a:close/>
                <a:moveTo>
                  <a:pt x="5789" y="92"/>
                </a:moveTo>
                <a:cubicBezTo>
                  <a:pt x="5801" y="92"/>
                  <a:pt x="5801" y="92"/>
                  <a:pt x="5801" y="92"/>
                </a:cubicBezTo>
                <a:cubicBezTo>
                  <a:pt x="5801" y="0"/>
                  <a:pt x="5801" y="0"/>
                  <a:pt x="5801" y="0"/>
                </a:cubicBezTo>
                <a:cubicBezTo>
                  <a:pt x="5789" y="0"/>
                  <a:pt x="5789" y="0"/>
                  <a:pt x="5789" y="0"/>
                </a:cubicBezTo>
                <a:lnTo>
                  <a:pt x="5789" y="92"/>
                </a:lnTo>
                <a:close/>
                <a:moveTo>
                  <a:pt x="5849" y="92"/>
                </a:moveTo>
                <a:cubicBezTo>
                  <a:pt x="5861" y="92"/>
                  <a:pt x="5861" y="92"/>
                  <a:pt x="5861" y="92"/>
                </a:cubicBezTo>
                <a:cubicBezTo>
                  <a:pt x="5861" y="0"/>
                  <a:pt x="5861" y="0"/>
                  <a:pt x="5861" y="0"/>
                </a:cubicBezTo>
                <a:cubicBezTo>
                  <a:pt x="5849" y="0"/>
                  <a:pt x="5849" y="0"/>
                  <a:pt x="5849" y="0"/>
                </a:cubicBezTo>
                <a:lnTo>
                  <a:pt x="5849" y="92"/>
                </a:lnTo>
                <a:close/>
                <a:moveTo>
                  <a:pt x="5769" y="92"/>
                </a:moveTo>
                <a:cubicBezTo>
                  <a:pt x="5781" y="92"/>
                  <a:pt x="5781" y="92"/>
                  <a:pt x="5781" y="92"/>
                </a:cubicBezTo>
                <a:cubicBezTo>
                  <a:pt x="5781" y="0"/>
                  <a:pt x="5781" y="0"/>
                  <a:pt x="5781" y="0"/>
                </a:cubicBezTo>
                <a:cubicBezTo>
                  <a:pt x="5769" y="0"/>
                  <a:pt x="5769" y="0"/>
                  <a:pt x="5769" y="0"/>
                </a:cubicBezTo>
                <a:lnTo>
                  <a:pt x="5769" y="92"/>
                </a:lnTo>
                <a:close/>
                <a:moveTo>
                  <a:pt x="5949" y="92"/>
                </a:moveTo>
                <a:cubicBezTo>
                  <a:pt x="5961" y="92"/>
                  <a:pt x="5961" y="92"/>
                  <a:pt x="5961" y="92"/>
                </a:cubicBezTo>
                <a:cubicBezTo>
                  <a:pt x="5961" y="0"/>
                  <a:pt x="5961" y="0"/>
                  <a:pt x="5961" y="0"/>
                </a:cubicBezTo>
                <a:cubicBezTo>
                  <a:pt x="5949" y="0"/>
                  <a:pt x="5949" y="0"/>
                  <a:pt x="5949" y="0"/>
                </a:cubicBezTo>
                <a:lnTo>
                  <a:pt x="5949" y="92"/>
                </a:lnTo>
                <a:close/>
                <a:moveTo>
                  <a:pt x="5969" y="92"/>
                </a:moveTo>
                <a:cubicBezTo>
                  <a:pt x="5981" y="92"/>
                  <a:pt x="5981" y="92"/>
                  <a:pt x="5981" y="92"/>
                </a:cubicBezTo>
                <a:cubicBezTo>
                  <a:pt x="5981" y="0"/>
                  <a:pt x="5981" y="0"/>
                  <a:pt x="5981" y="0"/>
                </a:cubicBezTo>
                <a:cubicBezTo>
                  <a:pt x="5969" y="0"/>
                  <a:pt x="5969" y="0"/>
                  <a:pt x="5969" y="0"/>
                </a:cubicBezTo>
                <a:lnTo>
                  <a:pt x="5969" y="92"/>
                </a:lnTo>
                <a:close/>
                <a:moveTo>
                  <a:pt x="5929" y="92"/>
                </a:moveTo>
                <a:cubicBezTo>
                  <a:pt x="5941" y="92"/>
                  <a:pt x="5941" y="92"/>
                  <a:pt x="5941" y="92"/>
                </a:cubicBezTo>
                <a:cubicBezTo>
                  <a:pt x="5941" y="0"/>
                  <a:pt x="5941" y="0"/>
                  <a:pt x="5941" y="0"/>
                </a:cubicBezTo>
                <a:cubicBezTo>
                  <a:pt x="5929" y="0"/>
                  <a:pt x="5929" y="0"/>
                  <a:pt x="5929" y="0"/>
                </a:cubicBezTo>
                <a:lnTo>
                  <a:pt x="5929" y="92"/>
                </a:lnTo>
                <a:close/>
                <a:moveTo>
                  <a:pt x="5869" y="92"/>
                </a:moveTo>
                <a:cubicBezTo>
                  <a:pt x="5881" y="92"/>
                  <a:pt x="5881" y="92"/>
                  <a:pt x="5881" y="92"/>
                </a:cubicBezTo>
                <a:cubicBezTo>
                  <a:pt x="5881" y="0"/>
                  <a:pt x="5881" y="0"/>
                  <a:pt x="5881" y="0"/>
                </a:cubicBezTo>
                <a:cubicBezTo>
                  <a:pt x="5869" y="0"/>
                  <a:pt x="5869" y="0"/>
                  <a:pt x="5869" y="0"/>
                </a:cubicBezTo>
                <a:lnTo>
                  <a:pt x="5869" y="92"/>
                </a:lnTo>
                <a:close/>
                <a:moveTo>
                  <a:pt x="5909" y="92"/>
                </a:moveTo>
                <a:cubicBezTo>
                  <a:pt x="5921" y="92"/>
                  <a:pt x="5921" y="92"/>
                  <a:pt x="5921" y="92"/>
                </a:cubicBezTo>
                <a:cubicBezTo>
                  <a:pt x="5921" y="0"/>
                  <a:pt x="5921" y="0"/>
                  <a:pt x="5921" y="0"/>
                </a:cubicBezTo>
                <a:cubicBezTo>
                  <a:pt x="5909" y="0"/>
                  <a:pt x="5909" y="0"/>
                  <a:pt x="5909" y="0"/>
                </a:cubicBezTo>
                <a:lnTo>
                  <a:pt x="5909" y="92"/>
                </a:lnTo>
                <a:close/>
                <a:moveTo>
                  <a:pt x="5889" y="92"/>
                </a:moveTo>
                <a:cubicBezTo>
                  <a:pt x="5901" y="92"/>
                  <a:pt x="5901" y="92"/>
                  <a:pt x="5901" y="92"/>
                </a:cubicBezTo>
                <a:cubicBezTo>
                  <a:pt x="5901" y="0"/>
                  <a:pt x="5901" y="0"/>
                  <a:pt x="5901" y="0"/>
                </a:cubicBezTo>
                <a:cubicBezTo>
                  <a:pt x="5889" y="0"/>
                  <a:pt x="5889" y="0"/>
                  <a:pt x="5889" y="0"/>
                </a:cubicBezTo>
                <a:lnTo>
                  <a:pt x="5889" y="92"/>
                </a:lnTo>
                <a:close/>
                <a:moveTo>
                  <a:pt x="6350" y="92"/>
                </a:moveTo>
                <a:cubicBezTo>
                  <a:pt x="6362" y="92"/>
                  <a:pt x="6362" y="92"/>
                  <a:pt x="6362" y="92"/>
                </a:cubicBezTo>
                <a:cubicBezTo>
                  <a:pt x="6362" y="0"/>
                  <a:pt x="6362" y="0"/>
                  <a:pt x="6362" y="0"/>
                </a:cubicBezTo>
                <a:cubicBezTo>
                  <a:pt x="6350" y="0"/>
                  <a:pt x="6350" y="0"/>
                  <a:pt x="6350" y="0"/>
                </a:cubicBezTo>
                <a:lnTo>
                  <a:pt x="6350" y="92"/>
                </a:lnTo>
                <a:close/>
                <a:moveTo>
                  <a:pt x="6550" y="92"/>
                </a:moveTo>
                <a:cubicBezTo>
                  <a:pt x="6562" y="92"/>
                  <a:pt x="6562" y="92"/>
                  <a:pt x="6562" y="92"/>
                </a:cubicBezTo>
                <a:cubicBezTo>
                  <a:pt x="6562" y="0"/>
                  <a:pt x="6562" y="0"/>
                  <a:pt x="6562" y="0"/>
                </a:cubicBezTo>
                <a:cubicBezTo>
                  <a:pt x="6550" y="0"/>
                  <a:pt x="6550" y="0"/>
                  <a:pt x="6550" y="0"/>
                </a:cubicBezTo>
                <a:lnTo>
                  <a:pt x="6550" y="92"/>
                </a:lnTo>
                <a:close/>
                <a:moveTo>
                  <a:pt x="6230" y="92"/>
                </a:moveTo>
                <a:cubicBezTo>
                  <a:pt x="6242" y="92"/>
                  <a:pt x="6242" y="92"/>
                  <a:pt x="6242" y="92"/>
                </a:cubicBezTo>
                <a:cubicBezTo>
                  <a:pt x="6242" y="0"/>
                  <a:pt x="6242" y="0"/>
                  <a:pt x="6242" y="0"/>
                </a:cubicBezTo>
                <a:cubicBezTo>
                  <a:pt x="6230" y="0"/>
                  <a:pt x="6230" y="0"/>
                  <a:pt x="6230" y="0"/>
                </a:cubicBezTo>
                <a:lnTo>
                  <a:pt x="6230" y="92"/>
                </a:lnTo>
                <a:close/>
                <a:moveTo>
                  <a:pt x="6470" y="92"/>
                </a:moveTo>
                <a:cubicBezTo>
                  <a:pt x="6482" y="92"/>
                  <a:pt x="6482" y="92"/>
                  <a:pt x="6482" y="92"/>
                </a:cubicBezTo>
                <a:cubicBezTo>
                  <a:pt x="6482" y="0"/>
                  <a:pt x="6482" y="0"/>
                  <a:pt x="6482" y="0"/>
                </a:cubicBezTo>
                <a:cubicBezTo>
                  <a:pt x="6470" y="0"/>
                  <a:pt x="6470" y="0"/>
                  <a:pt x="6470" y="0"/>
                </a:cubicBezTo>
                <a:lnTo>
                  <a:pt x="6470" y="92"/>
                </a:lnTo>
                <a:close/>
                <a:moveTo>
                  <a:pt x="6510" y="92"/>
                </a:moveTo>
                <a:cubicBezTo>
                  <a:pt x="6522" y="92"/>
                  <a:pt x="6522" y="92"/>
                  <a:pt x="6522" y="92"/>
                </a:cubicBezTo>
                <a:cubicBezTo>
                  <a:pt x="6522" y="0"/>
                  <a:pt x="6522" y="0"/>
                  <a:pt x="6522" y="0"/>
                </a:cubicBezTo>
                <a:cubicBezTo>
                  <a:pt x="6510" y="0"/>
                  <a:pt x="6510" y="0"/>
                  <a:pt x="6510" y="0"/>
                </a:cubicBezTo>
                <a:lnTo>
                  <a:pt x="6510" y="92"/>
                </a:lnTo>
                <a:close/>
                <a:moveTo>
                  <a:pt x="6490" y="92"/>
                </a:moveTo>
                <a:cubicBezTo>
                  <a:pt x="6502" y="92"/>
                  <a:pt x="6502" y="92"/>
                  <a:pt x="6502" y="92"/>
                </a:cubicBezTo>
                <a:cubicBezTo>
                  <a:pt x="6502" y="0"/>
                  <a:pt x="6502" y="0"/>
                  <a:pt x="6502" y="0"/>
                </a:cubicBezTo>
                <a:cubicBezTo>
                  <a:pt x="6490" y="0"/>
                  <a:pt x="6490" y="0"/>
                  <a:pt x="6490" y="0"/>
                </a:cubicBezTo>
                <a:lnTo>
                  <a:pt x="6490" y="92"/>
                </a:lnTo>
                <a:close/>
                <a:moveTo>
                  <a:pt x="6530" y="92"/>
                </a:moveTo>
                <a:cubicBezTo>
                  <a:pt x="6542" y="92"/>
                  <a:pt x="6542" y="92"/>
                  <a:pt x="6542" y="92"/>
                </a:cubicBezTo>
                <a:cubicBezTo>
                  <a:pt x="6542" y="0"/>
                  <a:pt x="6542" y="0"/>
                  <a:pt x="6542" y="0"/>
                </a:cubicBezTo>
                <a:cubicBezTo>
                  <a:pt x="6530" y="0"/>
                  <a:pt x="6530" y="0"/>
                  <a:pt x="6530" y="0"/>
                </a:cubicBezTo>
                <a:lnTo>
                  <a:pt x="6530" y="92"/>
                </a:lnTo>
                <a:close/>
                <a:moveTo>
                  <a:pt x="6670" y="92"/>
                </a:moveTo>
                <a:cubicBezTo>
                  <a:pt x="6682" y="92"/>
                  <a:pt x="6682" y="92"/>
                  <a:pt x="6682" y="92"/>
                </a:cubicBezTo>
                <a:cubicBezTo>
                  <a:pt x="6682" y="0"/>
                  <a:pt x="6682" y="0"/>
                  <a:pt x="6682" y="0"/>
                </a:cubicBezTo>
                <a:cubicBezTo>
                  <a:pt x="6670" y="0"/>
                  <a:pt x="6670" y="0"/>
                  <a:pt x="6670" y="0"/>
                </a:cubicBezTo>
                <a:lnTo>
                  <a:pt x="6670" y="92"/>
                </a:lnTo>
                <a:close/>
                <a:moveTo>
                  <a:pt x="6590" y="92"/>
                </a:moveTo>
                <a:cubicBezTo>
                  <a:pt x="6602" y="92"/>
                  <a:pt x="6602" y="92"/>
                  <a:pt x="6602" y="92"/>
                </a:cubicBezTo>
                <a:cubicBezTo>
                  <a:pt x="6602" y="0"/>
                  <a:pt x="6602" y="0"/>
                  <a:pt x="6602" y="0"/>
                </a:cubicBezTo>
                <a:cubicBezTo>
                  <a:pt x="6590" y="0"/>
                  <a:pt x="6590" y="0"/>
                  <a:pt x="6590" y="0"/>
                </a:cubicBezTo>
                <a:lnTo>
                  <a:pt x="6590" y="92"/>
                </a:lnTo>
                <a:close/>
                <a:moveTo>
                  <a:pt x="6650" y="92"/>
                </a:moveTo>
                <a:cubicBezTo>
                  <a:pt x="6662" y="92"/>
                  <a:pt x="6662" y="92"/>
                  <a:pt x="6662" y="92"/>
                </a:cubicBezTo>
                <a:cubicBezTo>
                  <a:pt x="6662" y="0"/>
                  <a:pt x="6662" y="0"/>
                  <a:pt x="6662" y="0"/>
                </a:cubicBezTo>
                <a:cubicBezTo>
                  <a:pt x="6650" y="0"/>
                  <a:pt x="6650" y="0"/>
                  <a:pt x="6650" y="0"/>
                </a:cubicBezTo>
                <a:lnTo>
                  <a:pt x="6650" y="92"/>
                </a:lnTo>
                <a:close/>
                <a:moveTo>
                  <a:pt x="6630" y="92"/>
                </a:moveTo>
                <a:cubicBezTo>
                  <a:pt x="6642" y="92"/>
                  <a:pt x="6642" y="92"/>
                  <a:pt x="6642" y="92"/>
                </a:cubicBezTo>
                <a:cubicBezTo>
                  <a:pt x="6642" y="0"/>
                  <a:pt x="6642" y="0"/>
                  <a:pt x="6642" y="0"/>
                </a:cubicBezTo>
                <a:cubicBezTo>
                  <a:pt x="6630" y="0"/>
                  <a:pt x="6630" y="0"/>
                  <a:pt x="6630" y="0"/>
                </a:cubicBezTo>
                <a:lnTo>
                  <a:pt x="6630" y="92"/>
                </a:lnTo>
                <a:close/>
                <a:moveTo>
                  <a:pt x="6610" y="92"/>
                </a:moveTo>
                <a:cubicBezTo>
                  <a:pt x="6622" y="92"/>
                  <a:pt x="6622" y="92"/>
                  <a:pt x="6622" y="92"/>
                </a:cubicBezTo>
                <a:cubicBezTo>
                  <a:pt x="6622" y="0"/>
                  <a:pt x="6622" y="0"/>
                  <a:pt x="6622" y="0"/>
                </a:cubicBezTo>
                <a:cubicBezTo>
                  <a:pt x="6610" y="0"/>
                  <a:pt x="6610" y="0"/>
                  <a:pt x="6610" y="0"/>
                </a:cubicBezTo>
                <a:lnTo>
                  <a:pt x="6610" y="92"/>
                </a:lnTo>
                <a:close/>
                <a:moveTo>
                  <a:pt x="6570" y="92"/>
                </a:moveTo>
                <a:cubicBezTo>
                  <a:pt x="6582" y="92"/>
                  <a:pt x="6582" y="92"/>
                  <a:pt x="6582" y="92"/>
                </a:cubicBezTo>
                <a:cubicBezTo>
                  <a:pt x="6582" y="0"/>
                  <a:pt x="6582" y="0"/>
                  <a:pt x="6582" y="0"/>
                </a:cubicBezTo>
                <a:cubicBezTo>
                  <a:pt x="6570" y="0"/>
                  <a:pt x="6570" y="0"/>
                  <a:pt x="6570" y="0"/>
                </a:cubicBezTo>
                <a:lnTo>
                  <a:pt x="6570" y="92"/>
                </a:lnTo>
                <a:close/>
                <a:moveTo>
                  <a:pt x="6290" y="92"/>
                </a:moveTo>
                <a:cubicBezTo>
                  <a:pt x="6302" y="92"/>
                  <a:pt x="6302" y="92"/>
                  <a:pt x="6302" y="92"/>
                </a:cubicBezTo>
                <a:cubicBezTo>
                  <a:pt x="6302" y="0"/>
                  <a:pt x="6302" y="0"/>
                  <a:pt x="6302" y="0"/>
                </a:cubicBezTo>
                <a:cubicBezTo>
                  <a:pt x="6290" y="0"/>
                  <a:pt x="6290" y="0"/>
                  <a:pt x="6290" y="0"/>
                </a:cubicBezTo>
                <a:lnTo>
                  <a:pt x="6290" y="92"/>
                </a:lnTo>
                <a:close/>
                <a:moveTo>
                  <a:pt x="6330" y="92"/>
                </a:moveTo>
                <a:cubicBezTo>
                  <a:pt x="6342" y="92"/>
                  <a:pt x="6342" y="92"/>
                  <a:pt x="6342" y="92"/>
                </a:cubicBezTo>
                <a:cubicBezTo>
                  <a:pt x="6342" y="0"/>
                  <a:pt x="6342" y="0"/>
                  <a:pt x="6342" y="0"/>
                </a:cubicBezTo>
                <a:cubicBezTo>
                  <a:pt x="6330" y="0"/>
                  <a:pt x="6330" y="0"/>
                  <a:pt x="6330" y="0"/>
                </a:cubicBezTo>
                <a:lnTo>
                  <a:pt x="6330" y="92"/>
                </a:lnTo>
                <a:close/>
                <a:moveTo>
                  <a:pt x="6310" y="92"/>
                </a:moveTo>
                <a:cubicBezTo>
                  <a:pt x="6322" y="92"/>
                  <a:pt x="6322" y="92"/>
                  <a:pt x="6322" y="92"/>
                </a:cubicBezTo>
                <a:cubicBezTo>
                  <a:pt x="6322" y="0"/>
                  <a:pt x="6322" y="0"/>
                  <a:pt x="6322" y="0"/>
                </a:cubicBezTo>
                <a:cubicBezTo>
                  <a:pt x="6310" y="0"/>
                  <a:pt x="6310" y="0"/>
                  <a:pt x="6310" y="0"/>
                </a:cubicBezTo>
                <a:lnTo>
                  <a:pt x="6310" y="92"/>
                </a:lnTo>
                <a:close/>
                <a:moveTo>
                  <a:pt x="6270" y="92"/>
                </a:moveTo>
                <a:cubicBezTo>
                  <a:pt x="6282" y="92"/>
                  <a:pt x="6282" y="92"/>
                  <a:pt x="6282" y="92"/>
                </a:cubicBezTo>
                <a:cubicBezTo>
                  <a:pt x="6282" y="0"/>
                  <a:pt x="6282" y="0"/>
                  <a:pt x="6282" y="0"/>
                </a:cubicBezTo>
                <a:cubicBezTo>
                  <a:pt x="6270" y="0"/>
                  <a:pt x="6270" y="0"/>
                  <a:pt x="6270" y="0"/>
                </a:cubicBezTo>
                <a:lnTo>
                  <a:pt x="6270" y="92"/>
                </a:lnTo>
                <a:close/>
                <a:moveTo>
                  <a:pt x="6250" y="92"/>
                </a:moveTo>
                <a:cubicBezTo>
                  <a:pt x="6262" y="92"/>
                  <a:pt x="6262" y="92"/>
                  <a:pt x="6262" y="92"/>
                </a:cubicBezTo>
                <a:cubicBezTo>
                  <a:pt x="6262" y="0"/>
                  <a:pt x="6262" y="0"/>
                  <a:pt x="6262" y="0"/>
                </a:cubicBezTo>
                <a:cubicBezTo>
                  <a:pt x="6250" y="0"/>
                  <a:pt x="6250" y="0"/>
                  <a:pt x="6250" y="0"/>
                </a:cubicBezTo>
                <a:lnTo>
                  <a:pt x="6250" y="92"/>
                </a:lnTo>
                <a:close/>
                <a:moveTo>
                  <a:pt x="5749" y="92"/>
                </a:moveTo>
                <a:cubicBezTo>
                  <a:pt x="5761" y="92"/>
                  <a:pt x="5761" y="92"/>
                  <a:pt x="5761" y="92"/>
                </a:cubicBezTo>
                <a:cubicBezTo>
                  <a:pt x="5761" y="0"/>
                  <a:pt x="5761" y="0"/>
                  <a:pt x="5761" y="0"/>
                </a:cubicBezTo>
                <a:cubicBezTo>
                  <a:pt x="5749" y="0"/>
                  <a:pt x="5749" y="0"/>
                  <a:pt x="5749" y="0"/>
                </a:cubicBezTo>
                <a:lnTo>
                  <a:pt x="5749" y="92"/>
                </a:lnTo>
                <a:close/>
                <a:moveTo>
                  <a:pt x="6450" y="92"/>
                </a:moveTo>
                <a:cubicBezTo>
                  <a:pt x="6462" y="92"/>
                  <a:pt x="6462" y="92"/>
                  <a:pt x="6462" y="92"/>
                </a:cubicBezTo>
                <a:cubicBezTo>
                  <a:pt x="6462" y="0"/>
                  <a:pt x="6462" y="0"/>
                  <a:pt x="6462" y="0"/>
                </a:cubicBezTo>
                <a:cubicBezTo>
                  <a:pt x="6450" y="0"/>
                  <a:pt x="6450" y="0"/>
                  <a:pt x="6450" y="0"/>
                </a:cubicBezTo>
                <a:lnTo>
                  <a:pt x="6450" y="92"/>
                </a:lnTo>
                <a:close/>
                <a:moveTo>
                  <a:pt x="6430" y="92"/>
                </a:moveTo>
                <a:cubicBezTo>
                  <a:pt x="6442" y="92"/>
                  <a:pt x="6442" y="92"/>
                  <a:pt x="6442" y="92"/>
                </a:cubicBezTo>
                <a:cubicBezTo>
                  <a:pt x="6442" y="0"/>
                  <a:pt x="6442" y="0"/>
                  <a:pt x="6442" y="0"/>
                </a:cubicBezTo>
                <a:cubicBezTo>
                  <a:pt x="6430" y="0"/>
                  <a:pt x="6430" y="0"/>
                  <a:pt x="6430" y="0"/>
                </a:cubicBezTo>
                <a:lnTo>
                  <a:pt x="6430" y="92"/>
                </a:lnTo>
                <a:close/>
                <a:moveTo>
                  <a:pt x="6690" y="92"/>
                </a:moveTo>
                <a:cubicBezTo>
                  <a:pt x="6702" y="92"/>
                  <a:pt x="6702" y="92"/>
                  <a:pt x="6702" y="92"/>
                </a:cubicBezTo>
                <a:cubicBezTo>
                  <a:pt x="6702" y="0"/>
                  <a:pt x="6702" y="0"/>
                  <a:pt x="6702" y="0"/>
                </a:cubicBezTo>
                <a:cubicBezTo>
                  <a:pt x="6690" y="0"/>
                  <a:pt x="6690" y="0"/>
                  <a:pt x="6690" y="0"/>
                </a:cubicBezTo>
                <a:lnTo>
                  <a:pt x="6690" y="92"/>
                </a:lnTo>
                <a:close/>
                <a:moveTo>
                  <a:pt x="6390" y="92"/>
                </a:moveTo>
                <a:cubicBezTo>
                  <a:pt x="6402" y="92"/>
                  <a:pt x="6402" y="92"/>
                  <a:pt x="6402" y="92"/>
                </a:cubicBezTo>
                <a:cubicBezTo>
                  <a:pt x="6402" y="0"/>
                  <a:pt x="6402" y="0"/>
                  <a:pt x="6402" y="0"/>
                </a:cubicBezTo>
                <a:cubicBezTo>
                  <a:pt x="6390" y="0"/>
                  <a:pt x="6390" y="0"/>
                  <a:pt x="6390" y="0"/>
                </a:cubicBezTo>
                <a:lnTo>
                  <a:pt x="6390" y="92"/>
                </a:lnTo>
                <a:close/>
                <a:moveTo>
                  <a:pt x="6370" y="92"/>
                </a:moveTo>
                <a:cubicBezTo>
                  <a:pt x="6382" y="92"/>
                  <a:pt x="6382" y="92"/>
                  <a:pt x="6382" y="92"/>
                </a:cubicBezTo>
                <a:cubicBezTo>
                  <a:pt x="6382" y="0"/>
                  <a:pt x="6382" y="0"/>
                  <a:pt x="6382" y="0"/>
                </a:cubicBezTo>
                <a:cubicBezTo>
                  <a:pt x="6370" y="0"/>
                  <a:pt x="6370" y="0"/>
                  <a:pt x="6370" y="0"/>
                </a:cubicBezTo>
                <a:lnTo>
                  <a:pt x="6370" y="92"/>
                </a:lnTo>
                <a:close/>
                <a:moveTo>
                  <a:pt x="3365" y="92"/>
                </a:moveTo>
                <a:cubicBezTo>
                  <a:pt x="3377" y="92"/>
                  <a:pt x="3377" y="92"/>
                  <a:pt x="3377" y="92"/>
                </a:cubicBezTo>
                <a:cubicBezTo>
                  <a:pt x="3377" y="0"/>
                  <a:pt x="3377" y="0"/>
                  <a:pt x="3377" y="0"/>
                </a:cubicBezTo>
                <a:cubicBezTo>
                  <a:pt x="3365" y="0"/>
                  <a:pt x="3365" y="0"/>
                  <a:pt x="3365" y="0"/>
                </a:cubicBezTo>
                <a:lnTo>
                  <a:pt x="3365" y="92"/>
                </a:lnTo>
                <a:close/>
                <a:moveTo>
                  <a:pt x="1222" y="92"/>
                </a:moveTo>
                <a:cubicBezTo>
                  <a:pt x="1234" y="92"/>
                  <a:pt x="1234" y="92"/>
                  <a:pt x="1234" y="92"/>
                </a:cubicBezTo>
                <a:cubicBezTo>
                  <a:pt x="1234" y="0"/>
                  <a:pt x="1234" y="0"/>
                  <a:pt x="1234" y="0"/>
                </a:cubicBezTo>
                <a:cubicBezTo>
                  <a:pt x="1222" y="0"/>
                  <a:pt x="1222" y="0"/>
                  <a:pt x="1222" y="0"/>
                </a:cubicBezTo>
                <a:lnTo>
                  <a:pt x="1222" y="92"/>
                </a:lnTo>
                <a:close/>
                <a:moveTo>
                  <a:pt x="1242" y="92"/>
                </a:moveTo>
                <a:cubicBezTo>
                  <a:pt x="1254" y="92"/>
                  <a:pt x="1254" y="92"/>
                  <a:pt x="1254" y="92"/>
                </a:cubicBezTo>
                <a:cubicBezTo>
                  <a:pt x="1254" y="0"/>
                  <a:pt x="1254" y="0"/>
                  <a:pt x="1254" y="0"/>
                </a:cubicBezTo>
                <a:cubicBezTo>
                  <a:pt x="1242" y="0"/>
                  <a:pt x="1242" y="0"/>
                  <a:pt x="1242" y="0"/>
                </a:cubicBezTo>
                <a:lnTo>
                  <a:pt x="1242" y="92"/>
                </a:lnTo>
                <a:close/>
                <a:moveTo>
                  <a:pt x="1262" y="92"/>
                </a:moveTo>
                <a:cubicBezTo>
                  <a:pt x="1274" y="92"/>
                  <a:pt x="1274" y="92"/>
                  <a:pt x="1274" y="92"/>
                </a:cubicBezTo>
                <a:cubicBezTo>
                  <a:pt x="1274" y="0"/>
                  <a:pt x="1274" y="0"/>
                  <a:pt x="1274" y="0"/>
                </a:cubicBezTo>
                <a:cubicBezTo>
                  <a:pt x="1262" y="0"/>
                  <a:pt x="1262" y="0"/>
                  <a:pt x="1262" y="0"/>
                </a:cubicBezTo>
                <a:lnTo>
                  <a:pt x="1262" y="92"/>
                </a:lnTo>
                <a:close/>
                <a:moveTo>
                  <a:pt x="1182" y="92"/>
                </a:moveTo>
                <a:cubicBezTo>
                  <a:pt x="1194" y="92"/>
                  <a:pt x="1194" y="92"/>
                  <a:pt x="1194" y="92"/>
                </a:cubicBezTo>
                <a:cubicBezTo>
                  <a:pt x="1194" y="0"/>
                  <a:pt x="1194" y="0"/>
                  <a:pt x="1194" y="0"/>
                </a:cubicBezTo>
                <a:cubicBezTo>
                  <a:pt x="1182" y="0"/>
                  <a:pt x="1182" y="0"/>
                  <a:pt x="1182" y="0"/>
                </a:cubicBezTo>
                <a:lnTo>
                  <a:pt x="1182" y="92"/>
                </a:lnTo>
                <a:close/>
                <a:moveTo>
                  <a:pt x="1202" y="92"/>
                </a:moveTo>
                <a:cubicBezTo>
                  <a:pt x="1214" y="92"/>
                  <a:pt x="1214" y="92"/>
                  <a:pt x="1214" y="92"/>
                </a:cubicBezTo>
                <a:cubicBezTo>
                  <a:pt x="1214" y="0"/>
                  <a:pt x="1214" y="0"/>
                  <a:pt x="1214" y="0"/>
                </a:cubicBezTo>
                <a:cubicBezTo>
                  <a:pt x="1202" y="0"/>
                  <a:pt x="1202" y="0"/>
                  <a:pt x="1202" y="0"/>
                </a:cubicBezTo>
                <a:lnTo>
                  <a:pt x="1202" y="92"/>
                </a:lnTo>
                <a:close/>
                <a:moveTo>
                  <a:pt x="1162" y="92"/>
                </a:moveTo>
                <a:cubicBezTo>
                  <a:pt x="1174" y="92"/>
                  <a:pt x="1174" y="92"/>
                  <a:pt x="1174" y="92"/>
                </a:cubicBezTo>
                <a:cubicBezTo>
                  <a:pt x="1174" y="0"/>
                  <a:pt x="1174" y="0"/>
                  <a:pt x="1174" y="0"/>
                </a:cubicBezTo>
                <a:cubicBezTo>
                  <a:pt x="1162" y="0"/>
                  <a:pt x="1162" y="0"/>
                  <a:pt x="1162" y="0"/>
                </a:cubicBezTo>
                <a:lnTo>
                  <a:pt x="1162" y="92"/>
                </a:lnTo>
                <a:close/>
                <a:moveTo>
                  <a:pt x="1342" y="92"/>
                </a:moveTo>
                <a:cubicBezTo>
                  <a:pt x="1354" y="92"/>
                  <a:pt x="1354" y="92"/>
                  <a:pt x="1354" y="92"/>
                </a:cubicBezTo>
                <a:cubicBezTo>
                  <a:pt x="1354" y="0"/>
                  <a:pt x="1354" y="0"/>
                  <a:pt x="1354" y="0"/>
                </a:cubicBezTo>
                <a:cubicBezTo>
                  <a:pt x="1342" y="0"/>
                  <a:pt x="1342" y="0"/>
                  <a:pt x="1342" y="0"/>
                </a:cubicBezTo>
                <a:lnTo>
                  <a:pt x="1342" y="92"/>
                </a:lnTo>
                <a:close/>
                <a:moveTo>
                  <a:pt x="1382" y="92"/>
                </a:moveTo>
                <a:cubicBezTo>
                  <a:pt x="1394" y="92"/>
                  <a:pt x="1394" y="92"/>
                  <a:pt x="1394" y="92"/>
                </a:cubicBezTo>
                <a:cubicBezTo>
                  <a:pt x="1394" y="0"/>
                  <a:pt x="1394" y="0"/>
                  <a:pt x="1394" y="0"/>
                </a:cubicBezTo>
                <a:cubicBezTo>
                  <a:pt x="1382" y="0"/>
                  <a:pt x="1382" y="0"/>
                  <a:pt x="1382" y="0"/>
                </a:cubicBezTo>
                <a:lnTo>
                  <a:pt x="1382" y="92"/>
                </a:lnTo>
                <a:close/>
                <a:moveTo>
                  <a:pt x="1282" y="92"/>
                </a:moveTo>
                <a:cubicBezTo>
                  <a:pt x="1294" y="92"/>
                  <a:pt x="1294" y="92"/>
                  <a:pt x="1294" y="92"/>
                </a:cubicBezTo>
                <a:cubicBezTo>
                  <a:pt x="1294" y="0"/>
                  <a:pt x="1294" y="0"/>
                  <a:pt x="1294" y="0"/>
                </a:cubicBezTo>
                <a:cubicBezTo>
                  <a:pt x="1282" y="0"/>
                  <a:pt x="1282" y="0"/>
                  <a:pt x="1282" y="0"/>
                </a:cubicBezTo>
                <a:lnTo>
                  <a:pt x="1282" y="92"/>
                </a:lnTo>
                <a:close/>
                <a:moveTo>
                  <a:pt x="1302" y="92"/>
                </a:moveTo>
                <a:cubicBezTo>
                  <a:pt x="1314" y="92"/>
                  <a:pt x="1314" y="92"/>
                  <a:pt x="1314" y="92"/>
                </a:cubicBezTo>
                <a:cubicBezTo>
                  <a:pt x="1314" y="0"/>
                  <a:pt x="1314" y="0"/>
                  <a:pt x="1314" y="0"/>
                </a:cubicBezTo>
                <a:cubicBezTo>
                  <a:pt x="1302" y="0"/>
                  <a:pt x="1302" y="0"/>
                  <a:pt x="1302" y="0"/>
                </a:cubicBezTo>
                <a:lnTo>
                  <a:pt x="1302" y="92"/>
                </a:lnTo>
                <a:close/>
                <a:moveTo>
                  <a:pt x="1322" y="92"/>
                </a:moveTo>
                <a:cubicBezTo>
                  <a:pt x="1334" y="92"/>
                  <a:pt x="1334" y="92"/>
                  <a:pt x="1334" y="92"/>
                </a:cubicBezTo>
                <a:cubicBezTo>
                  <a:pt x="1334" y="0"/>
                  <a:pt x="1334" y="0"/>
                  <a:pt x="1334" y="0"/>
                </a:cubicBezTo>
                <a:cubicBezTo>
                  <a:pt x="1322" y="0"/>
                  <a:pt x="1322" y="0"/>
                  <a:pt x="1322" y="0"/>
                </a:cubicBezTo>
                <a:lnTo>
                  <a:pt x="1322" y="92"/>
                </a:lnTo>
                <a:close/>
                <a:moveTo>
                  <a:pt x="1362" y="92"/>
                </a:moveTo>
                <a:cubicBezTo>
                  <a:pt x="1374" y="92"/>
                  <a:pt x="1374" y="92"/>
                  <a:pt x="1374" y="92"/>
                </a:cubicBezTo>
                <a:cubicBezTo>
                  <a:pt x="1374" y="0"/>
                  <a:pt x="1374" y="0"/>
                  <a:pt x="1374" y="0"/>
                </a:cubicBezTo>
                <a:cubicBezTo>
                  <a:pt x="1362" y="0"/>
                  <a:pt x="1362" y="0"/>
                  <a:pt x="1362" y="0"/>
                </a:cubicBezTo>
                <a:lnTo>
                  <a:pt x="1362" y="92"/>
                </a:lnTo>
                <a:close/>
                <a:moveTo>
                  <a:pt x="1022" y="92"/>
                </a:moveTo>
                <a:cubicBezTo>
                  <a:pt x="1034" y="92"/>
                  <a:pt x="1034" y="92"/>
                  <a:pt x="1034" y="92"/>
                </a:cubicBezTo>
                <a:cubicBezTo>
                  <a:pt x="1034" y="0"/>
                  <a:pt x="1034" y="0"/>
                  <a:pt x="1034" y="0"/>
                </a:cubicBezTo>
                <a:cubicBezTo>
                  <a:pt x="1022" y="0"/>
                  <a:pt x="1022" y="0"/>
                  <a:pt x="1022" y="0"/>
                </a:cubicBezTo>
                <a:lnTo>
                  <a:pt x="1022" y="92"/>
                </a:lnTo>
                <a:close/>
                <a:moveTo>
                  <a:pt x="982" y="92"/>
                </a:moveTo>
                <a:cubicBezTo>
                  <a:pt x="994" y="92"/>
                  <a:pt x="994" y="92"/>
                  <a:pt x="994" y="92"/>
                </a:cubicBezTo>
                <a:cubicBezTo>
                  <a:pt x="994" y="0"/>
                  <a:pt x="994" y="0"/>
                  <a:pt x="994" y="0"/>
                </a:cubicBezTo>
                <a:cubicBezTo>
                  <a:pt x="982" y="0"/>
                  <a:pt x="982" y="0"/>
                  <a:pt x="982" y="0"/>
                </a:cubicBezTo>
                <a:lnTo>
                  <a:pt x="982" y="92"/>
                </a:lnTo>
                <a:close/>
                <a:moveTo>
                  <a:pt x="1002" y="92"/>
                </a:moveTo>
                <a:cubicBezTo>
                  <a:pt x="1014" y="92"/>
                  <a:pt x="1014" y="92"/>
                  <a:pt x="1014" y="92"/>
                </a:cubicBezTo>
                <a:cubicBezTo>
                  <a:pt x="1014" y="0"/>
                  <a:pt x="1014" y="0"/>
                  <a:pt x="1014" y="0"/>
                </a:cubicBezTo>
                <a:cubicBezTo>
                  <a:pt x="1002" y="0"/>
                  <a:pt x="1002" y="0"/>
                  <a:pt x="1002" y="0"/>
                </a:cubicBezTo>
                <a:lnTo>
                  <a:pt x="1002" y="92"/>
                </a:lnTo>
                <a:close/>
                <a:moveTo>
                  <a:pt x="942" y="92"/>
                </a:moveTo>
                <a:cubicBezTo>
                  <a:pt x="953" y="92"/>
                  <a:pt x="953" y="92"/>
                  <a:pt x="953" y="92"/>
                </a:cubicBezTo>
                <a:cubicBezTo>
                  <a:pt x="953" y="0"/>
                  <a:pt x="953" y="0"/>
                  <a:pt x="953" y="0"/>
                </a:cubicBezTo>
                <a:cubicBezTo>
                  <a:pt x="942" y="0"/>
                  <a:pt x="942" y="0"/>
                  <a:pt x="942" y="0"/>
                </a:cubicBezTo>
                <a:lnTo>
                  <a:pt x="942" y="92"/>
                </a:lnTo>
                <a:close/>
                <a:moveTo>
                  <a:pt x="962" y="92"/>
                </a:moveTo>
                <a:cubicBezTo>
                  <a:pt x="974" y="92"/>
                  <a:pt x="974" y="92"/>
                  <a:pt x="974" y="92"/>
                </a:cubicBezTo>
                <a:cubicBezTo>
                  <a:pt x="974" y="0"/>
                  <a:pt x="974" y="0"/>
                  <a:pt x="974" y="0"/>
                </a:cubicBezTo>
                <a:cubicBezTo>
                  <a:pt x="962" y="0"/>
                  <a:pt x="962" y="0"/>
                  <a:pt x="962" y="0"/>
                </a:cubicBezTo>
                <a:lnTo>
                  <a:pt x="962" y="92"/>
                </a:lnTo>
                <a:close/>
                <a:moveTo>
                  <a:pt x="1042" y="92"/>
                </a:moveTo>
                <a:cubicBezTo>
                  <a:pt x="1054" y="92"/>
                  <a:pt x="1054" y="92"/>
                  <a:pt x="1054" y="92"/>
                </a:cubicBezTo>
                <a:cubicBezTo>
                  <a:pt x="1054" y="0"/>
                  <a:pt x="1054" y="0"/>
                  <a:pt x="1054" y="0"/>
                </a:cubicBezTo>
                <a:cubicBezTo>
                  <a:pt x="1042" y="0"/>
                  <a:pt x="1042" y="0"/>
                  <a:pt x="1042" y="0"/>
                </a:cubicBezTo>
                <a:lnTo>
                  <a:pt x="1042" y="92"/>
                </a:lnTo>
                <a:close/>
                <a:moveTo>
                  <a:pt x="1102" y="92"/>
                </a:moveTo>
                <a:cubicBezTo>
                  <a:pt x="1114" y="92"/>
                  <a:pt x="1114" y="92"/>
                  <a:pt x="1114" y="92"/>
                </a:cubicBezTo>
                <a:cubicBezTo>
                  <a:pt x="1114" y="0"/>
                  <a:pt x="1114" y="0"/>
                  <a:pt x="1114" y="0"/>
                </a:cubicBezTo>
                <a:cubicBezTo>
                  <a:pt x="1102" y="0"/>
                  <a:pt x="1102" y="0"/>
                  <a:pt x="1102" y="0"/>
                </a:cubicBezTo>
                <a:lnTo>
                  <a:pt x="1102" y="92"/>
                </a:lnTo>
                <a:close/>
                <a:moveTo>
                  <a:pt x="1122" y="92"/>
                </a:moveTo>
                <a:cubicBezTo>
                  <a:pt x="1134" y="92"/>
                  <a:pt x="1134" y="92"/>
                  <a:pt x="1134" y="92"/>
                </a:cubicBezTo>
                <a:cubicBezTo>
                  <a:pt x="1134" y="0"/>
                  <a:pt x="1134" y="0"/>
                  <a:pt x="1134" y="0"/>
                </a:cubicBezTo>
                <a:cubicBezTo>
                  <a:pt x="1122" y="0"/>
                  <a:pt x="1122" y="0"/>
                  <a:pt x="1122" y="0"/>
                </a:cubicBezTo>
                <a:lnTo>
                  <a:pt x="1122" y="92"/>
                </a:lnTo>
                <a:close/>
                <a:moveTo>
                  <a:pt x="1082" y="92"/>
                </a:moveTo>
                <a:cubicBezTo>
                  <a:pt x="1094" y="92"/>
                  <a:pt x="1094" y="92"/>
                  <a:pt x="1094" y="92"/>
                </a:cubicBezTo>
                <a:cubicBezTo>
                  <a:pt x="1094" y="0"/>
                  <a:pt x="1094" y="0"/>
                  <a:pt x="1094" y="0"/>
                </a:cubicBezTo>
                <a:cubicBezTo>
                  <a:pt x="1082" y="0"/>
                  <a:pt x="1082" y="0"/>
                  <a:pt x="1082" y="0"/>
                </a:cubicBezTo>
                <a:lnTo>
                  <a:pt x="1082" y="92"/>
                </a:lnTo>
                <a:close/>
                <a:moveTo>
                  <a:pt x="1142" y="92"/>
                </a:moveTo>
                <a:cubicBezTo>
                  <a:pt x="1154" y="92"/>
                  <a:pt x="1154" y="92"/>
                  <a:pt x="1154" y="92"/>
                </a:cubicBezTo>
                <a:cubicBezTo>
                  <a:pt x="1154" y="0"/>
                  <a:pt x="1154" y="0"/>
                  <a:pt x="1154" y="0"/>
                </a:cubicBezTo>
                <a:cubicBezTo>
                  <a:pt x="1142" y="0"/>
                  <a:pt x="1142" y="0"/>
                  <a:pt x="1142" y="0"/>
                </a:cubicBezTo>
                <a:lnTo>
                  <a:pt x="1142" y="92"/>
                </a:lnTo>
                <a:close/>
                <a:moveTo>
                  <a:pt x="1062" y="92"/>
                </a:moveTo>
                <a:cubicBezTo>
                  <a:pt x="1074" y="92"/>
                  <a:pt x="1074" y="92"/>
                  <a:pt x="1074" y="92"/>
                </a:cubicBezTo>
                <a:cubicBezTo>
                  <a:pt x="1074" y="0"/>
                  <a:pt x="1074" y="0"/>
                  <a:pt x="1074" y="0"/>
                </a:cubicBezTo>
                <a:cubicBezTo>
                  <a:pt x="1062" y="0"/>
                  <a:pt x="1062" y="0"/>
                  <a:pt x="1062" y="0"/>
                </a:cubicBezTo>
                <a:lnTo>
                  <a:pt x="1062" y="92"/>
                </a:lnTo>
                <a:close/>
                <a:moveTo>
                  <a:pt x="1563" y="92"/>
                </a:moveTo>
                <a:cubicBezTo>
                  <a:pt x="1574" y="92"/>
                  <a:pt x="1574" y="92"/>
                  <a:pt x="1574" y="92"/>
                </a:cubicBezTo>
                <a:cubicBezTo>
                  <a:pt x="1574" y="0"/>
                  <a:pt x="1574" y="0"/>
                  <a:pt x="1574" y="0"/>
                </a:cubicBezTo>
                <a:cubicBezTo>
                  <a:pt x="1563" y="0"/>
                  <a:pt x="1563" y="0"/>
                  <a:pt x="1563" y="0"/>
                </a:cubicBezTo>
                <a:lnTo>
                  <a:pt x="1563" y="92"/>
                </a:lnTo>
                <a:close/>
                <a:moveTo>
                  <a:pt x="1743" y="92"/>
                </a:moveTo>
                <a:cubicBezTo>
                  <a:pt x="1755" y="92"/>
                  <a:pt x="1755" y="92"/>
                  <a:pt x="1755" y="92"/>
                </a:cubicBezTo>
                <a:cubicBezTo>
                  <a:pt x="1755" y="0"/>
                  <a:pt x="1755" y="0"/>
                  <a:pt x="1755" y="0"/>
                </a:cubicBezTo>
                <a:cubicBezTo>
                  <a:pt x="1743" y="0"/>
                  <a:pt x="1743" y="0"/>
                  <a:pt x="1743" y="0"/>
                </a:cubicBezTo>
                <a:lnTo>
                  <a:pt x="1743" y="92"/>
                </a:lnTo>
                <a:close/>
                <a:moveTo>
                  <a:pt x="1723" y="92"/>
                </a:moveTo>
                <a:cubicBezTo>
                  <a:pt x="1735" y="92"/>
                  <a:pt x="1735" y="92"/>
                  <a:pt x="1735" y="92"/>
                </a:cubicBezTo>
                <a:cubicBezTo>
                  <a:pt x="1735" y="0"/>
                  <a:pt x="1735" y="0"/>
                  <a:pt x="1735" y="0"/>
                </a:cubicBezTo>
                <a:cubicBezTo>
                  <a:pt x="1723" y="0"/>
                  <a:pt x="1723" y="0"/>
                  <a:pt x="1723" y="0"/>
                </a:cubicBezTo>
                <a:lnTo>
                  <a:pt x="1723" y="92"/>
                </a:lnTo>
                <a:close/>
                <a:moveTo>
                  <a:pt x="1703" y="92"/>
                </a:moveTo>
                <a:cubicBezTo>
                  <a:pt x="1715" y="92"/>
                  <a:pt x="1715" y="92"/>
                  <a:pt x="1715" y="92"/>
                </a:cubicBezTo>
                <a:cubicBezTo>
                  <a:pt x="1715" y="0"/>
                  <a:pt x="1715" y="0"/>
                  <a:pt x="1715" y="0"/>
                </a:cubicBezTo>
                <a:cubicBezTo>
                  <a:pt x="1703" y="0"/>
                  <a:pt x="1703" y="0"/>
                  <a:pt x="1703" y="0"/>
                </a:cubicBezTo>
                <a:lnTo>
                  <a:pt x="1703" y="92"/>
                </a:lnTo>
                <a:close/>
                <a:moveTo>
                  <a:pt x="1663" y="92"/>
                </a:moveTo>
                <a:cubicBezTo>
                  <a:pt x="1675" y="92"/>
                  <a:pt x="1675" y="92"/>
                  <a:pt x="1675" y="92"/>
                </a:cubicBezTo>
                <a:cubicBezTo>
                  <a:pt x="1675" y="0"/>
                  <a:pt x="1675" y="0"/>
                  <a:pt x="1675" y="0"/>
                </a:cubicBezTo>
                <a:cubicBezTo>
                  <a:pt x="1663" y="0"/>
                  <a:pt x="1663" y="0"/>
                  <a:pt x="1663" y="0"/>
                </a:cubicBezTo>
                <a:lnTo>
                  <a:pt x="1663" y="92"/>
                </a:lnTo>
                <a:close/>
                <a:moveTo>
                  <a:pt x="1683" y="92"/>
                </a:moveTo>
                <a:cubicBezTo>
                  <a:pt x="1695" y="92"/>
                  <a:pt x="1695" y="92"/>
                  <a:pt x="1695" y="92"/>
                </a:cubicBezTo>
                <a:cubicBezTo>
                  <a:pt x="1695" y="0"/>
                  <a:pt x="1695" y="0"/>
                  <a:pt x="1695" y="0"/>
                </a:cubicBezTo>
                <a:cubicBezTo>
                  <a:pt x="1683" y="0"/>
                  <a:pt x="1683" y="0"/>
                  <a:pt x="1683" y="0"/>
                </a:cubicBezTo>
                <a:lnTo>
                  <a:pt x="1683" y="92"/>
                </a:lnTo>
                <a:close/>
                <a:moveTo>
                  <a:pt x="1803" y="92"/>
                </a:moveTo>
                <a:cubicBezTo>
                  <a:pt x="1815" y="92"/>
                  <a:pt x="1815" y="92"/>
                  <a:pt x="1815" y="92"/>
                </a:cubicBezTo>
                <a:cubicBezTo>
                  <a:pt x="1815" y="0"/>
                  <a:pt x="1815" y="0"/>
                  <a:pt x="1815" y="0"/>
                </a:cubicBezTo>
                <a:cubicBezTo>
                  <a:pt x="1803" y="0"/>
                  <a:pt x="1803" y="0"/>
                  <a:pt x="1803" y="0"/>
                </a:cubicBezTo>
                <a:lnTo>
                  <a:pt x="1803" y="92"/>
                </a:lnTo>
                <a:close/>
                <a:moveTo>
                  <a:pt x="1843" y="92"/>
                </a:moveTo>
                <a:cubicBezTo>
                  <a:pt x="1855" y="92"/>
                  <a:pt x="1855" y="92"/>
                  <a:pt x="1855" y="92"/>
                </a:cubicBezTo>
                <a:cubicBezTo>
                  <a:pt x="1855" y="0"/>
                  <a:pt x="1855" y="0"/>
                  <a:pt x="1855" y="0"/>
                </a:cubicBezTo>
                <a:cubicBezTo>
                  <a:pt x="1843" y="0"/>
                  <a:pt x="1843" y="0"/>
                  <a:pt x="1843" y="0"/>
                </a:cubicBezTo>
                <a:lnTo>
                  <a:pt x="1843" y="92"/>
                </a:lnTo>
                <a:close/>
                <a:moveTo>
                  <a:pt x="1823" y="92"/>
                </a:moveTo>
                <a:cubicBezTo>
                  <a:pt x="1835" y="92"/>
                  <a:pt x="1835" y="92"/>
                  <a:pt x="1835" y="92"/>
                </a:cubicBezTo>
                <a:cubicBezTo>
                  <a:pt x="1835" y="0"/>
                  <a:pt x="1835" y="0"/>
                  <a:pt x="1835" y="0"/>
                </a:cubicBezTo>
                <a:cubicBezTo>
                  <a:pt x="1823" y="0"/>
                  <a:pt x="1823" y="0"/>
                  <a:pt x="1823" y="0"/>
                </a:cubicBezTo>
                <a:lnTo>
                  <a:pt x="1823" y="92"/>
                </a:lnTo>
                <a:close/>
                <a:moveTo>
                  <a:pt x="1783" y="92"/>
                </a:moveTo>
                <a:cubicBezTo>
                  <a:pt x="1795" y="92"/>
                  <a:pt x="1795" y="92"/>
                  <a:pt x="1795" y="92"/>
                </a:cubicBezTo>
                <a:cubicBezTo>
                  <a:pt x="1795" y="0"/>
                  <a:pt x="1795" y="0"/>
                  <a:pt x="1795" y="0"/>
                </a:cubicBezTo>
                <a:cubicBezTo>
                  <a:pt x="1783" y="0"/>
                  <a:pt x="1783" y="0"/>
                  <a:pt x="1783" y="0"/>
                </a:cubicBezTo>
                <a:lnTo>
                  <a:pt x="1783" y="92"/>
                </a:lnTo>
                <a:close/>
                <a:moveTo>
                  <a:pt x="1763" y="92"/>
                </a:moveTo>
                <a:cubicBezTo>
                  <a:pt x="1775" y="92"/>
                  <a:pt x="1775" y="92"/>
                  <a:pt x="1775" y="92"/>
                </a:cubicBezTo>
                <a:cubicBezTo>
                  <a:pt x="1775" y="0"/>
                  <a:pt x="1775" y="0"/>
                  <a:pt x="1775" y="0"/>
                </a:cubicBezTo>
                <a:cubicBezTo>
                  <a:pt x="1763" y="0"/>
                  <a:pt x="1763" y="0"/>
                  <a:pt x="1763" y="0"/>
                </a:cubicBezTo>
                <a:lnTo>
                  <a:pt x="1763" y="92"/>
                </a:lnTo>
                <a:close/>
                <a:moveTo>
                  <a:pt x="1643" y="92"/>
                </a:moveTo>
                <a:cubicBezTo>
                  <a:pt x="1655" y="92"/>
                  <a:pt x="1655" y="92"/>
                  <a:pt x="1655" y="92"/>
                </a:cubicBezTo>
                <a:cubicBezTo>
                  <a:pt x="1655" y="0"/>
                  <a:pt x="1655" y="0"/>
                  <a:pt x="1655" y="0"/>
                </a:cubicBezTo>
                <a:cubicBezTo>
                  <a:pt x="1643" y="0"/>
                  <a:pt x="1643" y="0"/>
                  <a:pt x="1643" y="0"/>
                </a:cubicBezTo>
                <a:lnTo>
                  <a:pt x="1643" y="92"/>
                </a:lnTo>
                <a:close/>
                <a:moveTo>
                  <a:pt x="1462" y="92"/>
                </a:moveTo>
                <a:cubicBezTo>
                  <a:pt x="1474" y="92"/>
                  <a:pt x="1474" y="92"/>
                  <a:pt x="1474" y="92"/>
                </a:cubicBezTo>
                <a:cubicBezTo>
                  <a:pt x="1474" y="0"/>
                  <a:pt x="1474" y="0"/>
                  <a:pt x="1474" y="0"/>
                </a:cubicBezTo>
                <a:cubicBezTo>
                  <a:pt x="1462" y="0"/>
                  <a:pt x="1462" y="0"/>
                  <a:pt x="1462" y="0"/>
                </a:cubicBezTo>
                <a:lnTo>
                  <a:pt x="1462" y="92"/>
                </a:lnTo>
                <a:close/>
                <a:moveTo>
                  <a:pt x="1402" y="92"/>
                </a:moveTo>
                <a:cubicBezTo>
                  <a:pt x="1414" y="92"/>
                  <a:pt x="1414" y="92"/>
                  <a:pt x="1414" y="92"/>
                </a:cubicBezTo>
                <a:cubicBezTo>
                  <a:pt x="1414" y="0"/>
                  <a:pt x="1414" y="0"/>
                  <a:pt x="1414" y="0"/>
                </a:cubicBezTo>
                <a:cubicBezTo>
                  <a:pt x="1402" y="0"/>
                  <a:pt x="1402" y="0"/>
                  <a:pt x="1402" y="0"/>
                </a:cubicBezTo>
                <a:lnTo>
                  <a:pt x="1402" y="92"/>
                </a:lnTo>
                <a:close/>
                <a:moveTo>
                  <a:pt x="1482" y="92"/>
                </a:moveTo>
                <a:cubicBezTo>
                  <a:pt x="1494" y="92"/>
                  <a:pt x="1494" y="92"/>
                  <a:pt x="1494" y="92"/>
                </a:cubicBezTo>
                <a:cubicBezTo>
                  <a:pt x="1494" y="0"/>
                  <a:pt x="1494" y="0"/>
                  <a:pt x="1494" y="0"/>
                </a:cubicBezTo>
                <a:cubicBezTo>
                  <a:pt x="1482" y="0"/>
                  <a:pt x="1482" y="0"/>
                  <a:pt x="1482" y="0"/>
                </a:cubicBezTo>
                <a:lnTo>
                  <a:pt x="1482" y="92"/>
                </a:lnTo>
                <a:close/>
                <a:moveTo>
                  <a:pt x="1442" y="92"/>
                </a:moveTo>
                <a:cubicBezTo>
                  <a:pt x="1454" y="92"/>
                  <a:pt x="1454" y="92"/>
                  <a:pt x="1454" y="92"/>
                </a:cubicBezTo>
                <a:cubicBezTo>
                  <a:pt x="1454" y="0"/>
                  <a:pt x="1454" y="0"/>
                  <a:pt x="1454" y="0"/>
                </a:cubicBezTo>
                <a:cubicBezTo>
                  <a:pt x="1442" y="0"/>
                  <a:pt x="1442" y="0"/>
                  <a:pt x="1442" y="0"/>
                </a:cubicBezTo>
                <a:lnTo>
                  <a:pt x="1442" y="92"/>
                </a:lnTo>
                <a:close/>
                <a:moveTo>
                  <a:pt x="1422" y="92"/>
                </a:moveTo>
                <a:cubicBezTo>
                  <a:pt x="1434" y="92"/>
                  <a:pt x="1434" y="92"/>
                  <a:pt x="1434" y="92"/>
                </a:cubicBezTo>
                <a:cubicBezTo>
                  <a:pt x="1434" y="0"/>
                  <a:pt x="1434" y="0"/>
                  <a:pt x="1434" y="0"/>
                </a:cubicBezTo>
                <a:cubicBezTo>
                  <a:pt x="1422" y="0"/>
                  <a:pt x="1422" y="0"/>
                  <a:pt x="1422" y="0"/>
                </a:cubicBezTo>
                <a:lnTo>
                  <a:pt x="1422" y="92"/>
                </a:lnTo>
                <a:close/>
                <a:moveTo>
                  <a:pt x="1502" y="92"/>
                </a:moveTo>
                <a:cubicBezTo>
                  <a:pt x="1514" y="92"/>
                  <a:pt x="1514" y="92"/>
                  <a:pt x="1514" y="92"/>
                </a:cubicBezTo>
                <a:cubicBezTo>
                  <a:pt x="1514" y="0"/>
                  <a:pt x="1514" y="0"/>
                  <a:pt x="1514" y="0"/>
                </a:cubicBezTo>
                <a:cubicBezTo>
                  <a:pt x="1502" y="0"/>
                  <a:pt x="1502" y="0"/>
                  <a:pt x="1502" y="0"/>
                </a:cubicBezTo>
                <a:lnTo>
                  <a:pt x="1502" y="92"/>
                </a:lnTo>
                <a:close/>
                <a:moveTo>
                  <a:pt x="922" y="92"/>
                </a:moveTo>
                <a:cubicBezTo>
                  <a:pt x="933" y="92"/>
                  <a:pt x="933" y="92"/>
                  <a:pt x="933" y="92"/>
                </a:cubicBezTo>
                <a:cubicBezTo>
                  <a:pt x="933" y="0"/>
                  <a:pt x="933" y="0"/>
                  <a:pt x="933" y="0"/>
                </a:cubicBezTo>
                <a:cubicBezTo>
                  <a:pt x="922" y="0"/>
                  <a:pt x="922" y="0"/>
                  <a:pt x="922" y="0"/>
                </a:cubicBezTo>
                <a:lnTo>
                  <a:pt x="922" y="92"/>
                </a:lnTo>
                <a:close/>
                <a:moveTo>
                  <a:pt x="1522" y="92"/>
                </a:moveTo>
                <a:cubicBezTo>
                  <a:pt x="1534" y="92"/>
                  <a:pt x="1534" y="92"/>
                  <a:pt x="1534" y="92"/>
                </a:cubicBezTo>
                <a:cubicBezTo>
                  <a:pt x="1534" y="0"/>
                  <a:pt x="1534" y="0"/>
                  <a:pt x="1534" y="0"/>
                </a:cubicBezTo>
                <a:cubicBezTo>
                  <a:pt x="1522" y="0"/>
                  <a:pt x="1522" y="0"/>
                  <a:pt x="1522" y="0"/>
                </a:cubicBezTo>
                <a:lnTo>
                  <a:pt x="1522" y="92"/>
                </a:lnTo>
                <a:close/>
                <a:moveTo>
                  <a:pt x="1603" y="92"/>
                </a:moveTo>
                <a:cubicBezTo>
                  <a:pt x="1615" y="92"/>
                  <a:pt x="1615" y="92"/>
                  <a:pt x="1615" y="92"/>
                </a:cubicBezTo>
                <a:cubicBezTo>
                  <a:pt x="1615" y="0"/>
                  <a:pt x="1615" y="0"/>
                  <a:pt x="1615" y="0"/>
                </a:cubicBezTo>
                <a:cubicBezTo>
                  <a:pt x="1603" y="0"/>
                  <a:pt x="1603" y="0"/>
                  <a:pt x="1603" y="0"/>
                </a:cubicBezTo>
                <a:lnTo>
                  <a:pt x="1603" y="92"/>
                </a:lnTo>
                <a:close/>
                <a:moveTo>
                  <a:pt x="1583" y="92"/>
                </a:moveTo>
                <a:cubicBezTo>
                  <a:pt x="1594" y="92"/>
                  <a:pt x="1594" y="92"/>
                  <a:pt x="1594" y="92"/>
                </a:cubicBezTo>
                <a:cubicBezTo>
                  <a:pt x="1594" y="0"/>
                  <a:pt x="1594" y="0"/>
                  <a:pt x="1594" y="0"/>
                </a:cubicBezTo>
                <a:cubicBezTo>
                  <a:pt x="1583" y="0"/>
                  <a:pt x="1583" y="0"/>
                  <a:pt x="1583" y="0"/>
                </a:cubicBezTo>
                <a:lnTo>
                  <a:pt x="1583" y="92"/>
                </a:lnTo>
                <a:close/>
                <a:moveTo>
                  <a:pt x="1542" y="92"/>
                </a:moveTo>
                <a:cubicBezTo>
                  <a:pt x="1554" y="92"/>
                  <a:pt x="1554" y="92"/>
                  <a:pt x="1554" y="92"/>
                </a:cubicBezTo>
                <a:cubicBezTo>
                  <a:pt x="1554" y="0"/>
                  <a:pt x="1554" y="0"/>
                  <a:pt x="1554" y="0"/>
                </a:cubicBezTo>
                <a:cubicBezTo>
                  <a:pt x="1542" y="0"/>
                  <a:pt x="1542" y="0"/>
                  <a:pt x="1542" y="0"/>
                </a:cubicBezTo>
                <a:lnTo>
                  <a:pt x="1542" y="92"/>
                </a:lnTo>
                <a:close/>
                <a:moveTo>
                  <a:pt x="1623" y="92"/>
                </a:moveTo>
                <a:cubicBezTo>
                  <a:pt x="1635" y="92"/>
                  <a:pt x="1635" y="92"/>
                  <a:pt x="1635" y="92"/>
                </a:cubicBezTo>
                <a:cubicBezTo>
                  <a:pt x="1635" y="0"/>
                  <a:pt x="1635" y="0"/>
                  <a:pt x="1635" y="0"/>
                </a:cubicBezTo>
                <a:cubicBezTo>
                  <a:pt x="1623" y="0"/>
                  <a:pt x="1623" y="0"/>
                  <a:pt x="1623" y="0"/>
                </a:cubicBezTo>
                <a:lnTo>
                  <a:pt x="1623" y="92"/>
                </a:lnTo>
                <a:close/>
                <a:moveTo>
                  <a:pt x="621" y="92"/>
                </a:moveTo>
                <a:cubicBezTo>
                  <a:pt x="633" y="92"/>
                  <a:pt x="633" y="92"/>
                  <a:pt x="633" y="92"/>
                </a:cubicBezTo>
                <a:cubicBezTo>
                  <a:pt x="633" y="0"/>
                  <a:pt x="633" y="0"/>
                  <a:pt x="633" y="0"/>
                </a:cubicBezTo>
                <a:cubicBezTo>
                  <a:pt x="621" y="0"/>
                  <a:pt x="621" y="0"/>
                  <a:pt x="621" y="0"/>
                </a:cubicBezTo>
                <a:lnTo>
                  <a:pt x="621" y="92"/>
                </a:lnTo>
                <a:close/>
                <a:moveTo>
                  <a:pt x="260" y="92"/>
                </a:moveTo>
                <a:cubicBezTo>
                  <a:pt x="272" y="92"/>
                  <a:pt x="272" y="92"/>
                  <a:pt x="272" y="92"/>
                </a:cubicBezTo>
                <a:cubicBezTo>
                  <a:pt x="272" y="0"/>
                  <a:pt x="272" y="0"/>
                  <a:pt x="272" y="0"/>
                </a:cubicBezTo>
                <a:cubicBezTo>
                  <a:pt x="260" y="0"/>
                  <a:pt x="260" y="0"/>
                  <a:pt x="260" y="0"/>
                </a:cubicBezTo>
                <a:lnTo>
                  <a:pt x="260" y="92"/>
                </a:lnTo>
                <a:close/>
                <a:moveTo>
                  <a:pt x="281" y="92"/>
                </a:moveTo>
                <a:cubicBezTo>
                  <a:pt x="292" y="92"/>
                  <a:pt x="292" y="92"/>
                  <a:pt x="292" y="92"/>
                </a:cubicBezTo>
                <a:cubicBezTo>
                  <a:pt x="292" y="0"/>
                  <a:pt x="292" y="0"/>
                  <a:pt x="292" y="0"/>
                </a:cubicBezTo>
                <a:cubicBezTo>
                  <a:pt x="281" y="0"/>
                  <a:pt x="281" y="0"/>
                  <a:pt x="281" y="0"/>
                </a:cubicBezTo>
                <a:lnTo>
                  <a:pt x="281" y="92"/>
                </a:lnTo>
                <a:close/>
                <a:moveTo>
                  <a:pt x="220" y="92"/>
                </a:moveTo>
                <a:cubicBezTo>
                  <a:pt x="232" y="92"/>
                  <a:pt x="232" y="92"/>
                  <a:pt x="232" y="92"/>
                </a:cubicBezTo>
                <a:cubicBezTo>
                  <a:pt x="232" y="0"/>
                  <a:pt x="232" y="0"/>
                  <a:pt x="232" y="0"/>
                </a:cubicBezTo>
                <a:cubicBezTo>
                  <a:pt x="220" y="0"/>
                  <a:pt x="220" y="0"/>
                  <a:pt x="220" y="0"/>
                </a:cubicBezTo>
                <a:lnTo>
                  <a:pt x="220" y="92"/>
                </a:lnTo>
                <a:close/>
                <a:moveTo>
                  <a:pt x="301" y="92"/>
                </a:moveTo>
                <a:cubicBezTo>
                  <a:pt x="312" y="92"/>
                  <a:pt x="312" y="92"/>
                  <a:pt x="312" y="92"/>
                </a:cubicBezTo>
                <a:cubicBezTo>
                  <a:pt x="312" y="0"/>
                  <a:pt x="312" y="0"/>
                  <a:pt x="312" y="0"/>
                </a:cubicBezTo>
                <a:cubicBezTo>
                  <a:pt x="301" y="0"/>
                  <a:pt x="301" y="0"/>
                  <a:pt x="301" y="0"/>
                </a:cubicBezTo>
                <a:lnTo>
                  <a:pt x="301" y="92"/>
                </a:lnTo>
                <a:close/>
                <a:moveTo>
                  <a:pt x="240" y="92"/>
                </a:moveTo>
                <a:cubicBezTo>
                  <a:pt x="252" y="92"/>
                  <a:pt x="252" y="92"/>
                  <a:pt x="252" y="92"/>
                </a:cubicBezTo>
                <a:cubicBezTo>
                  <a:pt x="252" y="0"/>
                  <a:pt x="252" y="0"/>
                  <a:pt x="252" y="0"/>
                </a:cubicBezTo>
                <a:cubicBezTo>
                  <a:pt x="240" y="0"/>
                  <a:pt x="240" y="0"/>
                  <a:pt x="240" y="0"/>
                </a:cubicBezTo>
                <a:lnTo>
                  <a:pt x="240" y="92"/>
                </a:lnTo>
                <a:close/>
                <a:moveTo>
                  <a:pt x="401" y="92"/>
                </a:moveTo>
                <a:cubicBezTo>
                  <a:pt x="413" y="92"/>
                  <a:pt x="413" y="92"/>
                  <a:pt x="413" y="92"/>
                </a:cubicBezTo>
                <a:cubicBezTo>
                  <a:pt x="413" y="0"/>
                  <a:pt x="413" y="0"/>
                  <a:pt x="413" y="0"/>
                </a:cubicBezTo>
                <a:cubicBezTo>
                  <a:pt x="401" y="0"/>
                  <a:pt x="401" y="0"/>
                  <a:pt x="401" y="0"/>
                </a:cubicBezTo>
                <a:lnTo>
                  <a:pt x="401" y="92"/>
                </a:lnTo>
                <a:close/>
                <a:moveTo>
                  <a:pt x="321" y="92"/>
                </a:moveTo>
                <a:cubicBezTo>
                  <a:pt x="333" y="92"/>
                  <a:pt x="333" y="92"/>
                  <a:pt x="333" y="92"/>
                </a:cubicBezTo>
                <a:cubicBezTo>
                  <a:pt x="333" y="0"/>
                  <a:pt x="333" y="0"/>
                  <a:pt x="333" y="0"/>
                </a:cubicBezTo>
                <a:cubicBezTo>
                  <a:pt x="321" y="0"/>
                  <a:pt x="321" y="0"/>
                  <a:pt x="321" y="0"/>
                </a:cubicBezTo>
                <a:lnTo>
                  <a:pt x="321" y="92"/>
                </a:lnTo>
                <a:close/>
                <a:moveTo>
                  <a:pt x="381" y="92"/>
                </a:moveTo>
                <a:cubicBezTo>
                  <a:pt x="393" y="92"/>
                  <a:pt x="393" y="92"/>
                  <a:pt x="393" y="92"/>
                </a:cubicBezTo>
                <a:cubicBezTo>
                  <a:pt x="393" y="0"/>
                  <a:pt x="393" y="0"/>
                  <a:pt x="393" y="0"/>
                </a:cubicBezTo>
                <a:cubicBezTo>
                  <a:pt x="381" y="0"/>
                  <a:pt x="381" y="0"/>
                  <a:pt x="381" y="0"/>
                </a:cubicBezTo>
                <a:lnTo>
                  <a:pt x="381" y="92"/>
                </a:lnTo>
                <a:close/>
                <a:moveTo>
                  <a:pt x="200" y="92"/>
                </a:moveTo>
                <a:cubicBezTo>
                  <a:pt x="212" y="92"/>
                  <a:pt x="212" y="92"/>
                  <a:pt x="212" y="92"/>
                </a:cubicBezTo>
                <a:cubicBezTo>
                  <a:pt x="212" y="0"/>
                  <a:pt x="212" y="0"/>
                  <a:pt x="212" y="0"/>
                </a:cubicBezTo>
                <a:cubicBezTo>
                  <a:pt x="200" y="0"/>
                  <a:pt x="200" y="0"/>
                  <a:pt x="200" y="0"/>
                </a:cubicBezTo>
                <a:lnTo>
                  <a:pt x="200" y="92"/>
                </a:lnTo>
                <a:close/>
                <a:moveTo>
                  <a:pt x="341" y="92"/>
                </a:moveTo>
                <a:cubicBezTo>
                  <a:pt x="353" y="92"/>
                  <a:pt x="353" y="92"/>
                  <a:pt x="353" y="92"/>
                </a:cubicBezTo>
                <a:cubicBezTo>
                  <a:pt x="353" y="0"/>
                  <a:pt x="353" y="0"/>
                  <a:pt x="353" y="0"/>
                </a:cubicBezTo>
                <a:cubicBezTo>
                  <a:pt x="341" y="0"/>
                  <a:pt x="341" y="0"/>
                  <a:pt x="341" y="0"/>
                </a:cubicBezTo>
                <a:lnTo>
                  <a:pt x="341" y="92"/>
                </a:lnTo>
                <a:close/>
                <a:moveTo>
                  <a:pt x="361" y="92"/>
                </a:moveTo>
                <a:cubicBezTo>
                  <a:pt x="373" y="92"/>
                  <a:pt x="373" y="92"/>
                  <a:pt x="373" y="92"/>
                </a:cubicBezTo>
                <a:cubicBezTo>
                  <a:pt x="373" y="0"/>
                  <a:pt x="373" y="0"/>
                  <a:pt x="373" y="0"/>
                </a:cubicBezTo>
                <a:cubicBezTo>
                  <a:pt x="361" y="0"/>
                  <a:pt x="361" y="0"/>
                  <a:pt x="361" y="0"/>
                </a:cubicBezTo>
                <a:lnTo>
                  <a:pt x="361" y="92"/>
                </a:lnTo>
                <a:close/>
                <a:moveTo>
                  <a:pt x="20" y="92"/>
                </a:moveTo>
                <a:cubicBezTo>
                  <a:pt x="32" y="92"/>
                  <a:pt x="32" y="92"/>
                  <a:pt x="32" y="92"/>
                </a:cubicBezTo>
                <a:cubicBezTo>
                  <a:pt x="32" y="0"/>
                  <a:pt x="32" y="0"/>
                  <a:pt x="32" y="0"/>
                </a:cubicBezTo>
                <a:cubicBezTo>
                  <a:pt x="20" y="0"/>
                  <a:pt x="20" y="0"/>
                  <a:pt x="20" y="0"/>
                </a:cubicBezTo>
                <a:lnTo>
                  <a:pt x="20" y="92"/>
                </a:lnTo>
                <a:close/>
                <a:moveTo>
                  <a:pt x="421" y="92"/>
                </a:moveTo>
                <a:cubicBezTo>
                  <a:pt x="433" y="92"/>
                  <a:pt x="433" y="92"/>
                  <a:pt x="433" y="92"/>
                </a:cubicBezTo>
                <a:cubicBezTo>
                  <a:pt x="433" y="0"/>
                  <a:pt x="433" y="0"/>
                  <a:pt x="433" y="0"/>
                </a:cubicBezTo>
                <a:cubicBezTo>
                  <a:pt x="421" y="0"/>
                  <a:pt x="421" y="0"/>
                  <a:pt x="421" y="0"/>
                </a:cubicBezTo>
                <a:lnTo>
                  <a:pt x="421" y="92"/>
                </a:lnTo>
                <a:close/>
                <a:moveTo>
                  <a:pt x="40" y="92"/>
                </a:moveTo>
                <a:cubicBezTo>
                  <a:pt x="52" y="92"/>
                  <a:pt x="52" y="92"/>
                  <a:pt x="52" y="92"/>
                </a:cubicBezTo>
                <a:cubicBezTo>
                  <a:pt x="52" y="0"/>
                  <a:pt x="52" y="0"/>
                  <a:pt x="52" y="0"/>
                </a:cubicBezTo>
                <a:cubicBezTo>
                  <a:pt x="40" y="0"/>
                  <a:pt x="40" y="0"/>
                  <a:pt x="40" y="0"/>
                </a:cubicBezTo>
                <a:lnTo>
                  <a:pt x="40" y="92"/>
                </a:lnTo>
                <a:close/>
                <a:moveTo>
                  <a:pt x="0" y="92"/>
                </a:moveTo>
                <a:cubicBezTo>
                  <a:pt x="12" y="92"/>
                  <a:pt x="12" y="92"/>
                  <a:pt x="12" y="92"/>
                </a:cubicBezTo>
                <a:cubicBezTo>
                  <a:pt x="12" y="0"/>
                  <a:pt x="12" y="0"/>
                  <a:pt x="12" y="0"/>
                </a:cubicBezTo>
                <a:cubicBezTo>
                  <a:pt x="0" y="0"/>
                  <a:pt x="0" y="0"/>
                  <a:pt x="0" y="0"/>
                </a:cubicBezTo>
                <a:lnTo>
                  <a:pt x="0" y="92"/>
                </a:lnTo>
                <a:close/>
                <a:moveTo>
                  <a:pt x="901" y="92"/>
                </a:moveTo>
                <a:cubicBezTo>
                  <a:pt x="913" y="92"/>
                  <a:pt x="913" y="92"/>
                  <a:pt x="913" y="92"/>
                </a:cubicBezTo>
                <a:cubicBezTo>
                  <a:pt x="913" y="0"/>
                  <a:pt x="913" y="0"/>
                  <a:pt x="913" y="0"/>
                </a:cubicBezTo>
                <a:cubicBezTo>
                  <a:pt x="901" y="0"/>
                  <a:pt x="901" y="0"/>
                  <a:pt x="901" y="0"/>
                </a:cubicBezTo>
                <a:lnTo>
                  <a:pt x="901" y="92"/>
                </a:lnTo>
                <a:close/>
                <a:moveTo>
                  <a:pt x="7671" y="354"/>
                </a:moveTo>
                <a:cubicBezTo>
                  <a:pt x="7672" y="362"/>
                  <a:pt x="7672" y="370"/>
                  <a:pt x="7672" y="378"/>
                </a:cubicBezTo>
                <a:cubicBezTo>
                  <a:pt x="7672" y="354"/>
                  <a:pt x="7672" y="354"/>
                  <a:pt x="7672" y="354"/>
                </a:cubicBezTo>
                <a:lnTo>
                  <a:pt x="7671" y="354"/>
                </a:lnTo>
                <a:close/>
                <a:moveTo>
                  <a:pt x="180" y="92"/>
                </a:moveTo>
                <a:cubicBezTo>
                  <a:pt x="192" y="92"/>
                  <a:pt x="192" y="92"/>
                  <a:pt x="192" y="92"/>
                </a:cubicBezTo>
                <a:cubicBezTo>
                  <a:pt x="192" y="0"/>
                  <a:pt x="192" y="0"/>
                  <a:pt x="192" y="0"/>
                </a:cubicBezTo>
                <a:cubicBezTo>
                  <a:pt x="180" y="0"/>
                  <a:pt x="180" y="0"/>
                  <a:pt x="180" y="0"/>
                </a:cubicBezTo>
                <a:lnTo>
                  <a:pt x="180" y="92"/>
                </a:lnTo>
                <a:close/>
                <a:moveTo>
                  <a:pt x="80" y="92"/>
                </a:moveTo>
                <a:cubicBezTo>
                  <a:pt x="92" y="92"/>
                  <a:pt x="92" y="92"/>
                  <a:pt x="92" y="92"/>
                </a:cubicBezTo>
                <a:cubicBezTo>
                  <a:pt x="92" y="0"/>
                  <a:pt x="92" y="0"/>
                  <a:pt x="92" y="0"/>
                </a:cubicBezTo>
                <a:cubicBezTo>
                  <a:pt x="80" y="0"/>
                  <a:pt x="80" y="0"/>
                  <a:pt x="80" y="0"/>
                </a:cubicBezTo>
                <a:lnTo>
                  <a:pt x="80" y="92"/>
                </a:lnTo>
                <a:close/>
                <a:moveTo>
                  <a:pt x="160" y="92"/>
                </a:moveTo>
                <a:cubicBezTo>
                  <a:pt x="172" y="92"/>
                  <a:pt x="172" y="92"/>
                  <a:pt x="172" y="92"/>
                </a:cubicBezTo>
                <a:cubicBezTo>
                  <a:pt x="172" y="0"/>
                  <a:pt x="172" y="0"/>
                  <a:pt x="172" y="0"/>
                </a:cubicBezTo>
                <a:cubicBezTo>
                  <a:pt x="160" y="0"/>
                  <a:pt x="160" y="0"/>
                  <a:pt x="160" y="0"/>
                </a:cubicBezTo>
                <a:lnTo>
                  <a:pt x="160" y="92"/>
                </a:lnTo>
                <a:close/>
                <a:moveTo>
                  <a:pt x="140" y="92"/>
                </a:moveTo>
                <a:cubicBezTo>
                  <a:pt x="152" y="92"/>
                  <a:pt x="152" y="92"/>
                  <a:pt x="152" y="92"/>
                </a:cubicBezTo>
                <a:cubicBezTo>
                  <a:pt x="152" y="0"/>
                  <a:pt x="152" y="0"/>
                  <a:pt x="152" y="0"/>
                </a:cubicBezTo>
                <a:cubicBezTo>
                  <a:pt x="140" y="0"/>
                  <a:pt x="140" y="0"/>
                  <a:pt x="140" y="0"/>
                </a:cubicBezTo>
                <a:lnTo>
                  <a:pt x="140" y="92"/>
                </a:lnTo>
                <a:close/>
                <a:moveTo>
                  <a:pt x="120" y="92"/>
                </a:moveTo>
                <a:cubicBezTo>
                  <a:pt x="132" y="92"/>
                  <a:pt x="132" y="92"/>
                  <a:pt x="132" y="92"/>
                </a:cubicBezTo>
                <a:cubicBezTo>
                  <a:pt x="132" y="0"/>
                  <a:pt x="132" y="0"/>
                  <a:pt x="132" y="0"/>
                </a:cubicBezTo>
                <a:cubicBezTo>
                  <a:pt x="120" y="0"/>
                  <a:pt x="120" y="0"/>
                  <a:pt x="120" y="0"/>
                </a:cubicBezTo>
                <a:lnTo>
                  <a:pt x="120" y="92"/>
                </a:lnTo>
                <a:close/>
                <a:moveTo>
                  <a:pt x="100" y="92"/>
                </a:moveTo>
                <a:cubicBezTo>
                  <a:pt x="112" y="92"/>
                  <a:pt x="112" y="92"/>
                  <a:pt x="112" y="92"/>
                </a:cubicBezTo>
                <a:cubicBezTo>
                  <a:pt x="112" y="0"/>
                  <a:pt x="112" y="0"/>
                  <a:pt x="112" y="0"/>
                </a:cubicBezTo>
                <a:cubicBezTo>
                  <a:pt x="100" y="0"/>
                  <a:pt x="100" y="0"/>
                  <a:pt x="100" y="0"/>
                </a:cubicBezTo>
                <a:lnTo>
                  <a:pt x="100" y="92"/>
                </a:lnTo>
                <a:close/>
                <a:moveTo>
                  <a:pt x="60" y="92"/>
                </a:moveTo>
                <a:cubicBezTo>
                  <a:pt x="72" y="92"/>
                  <a:pt x="72" y="92"/>
                  <a:pt x="72" y="92"/>
                </a:cubicBezTo>
                <a:cubicBezTo>
                  <a:pt x="72" y="0"/>
                  <a:pt x="72" y="0"/>
                  <a:pt x="72" y="0"/>
                </a:cubicBezTo>
                <a:cubicBezTo>
                  <a:pt x="60" y="0"/>
                  <a:pt x="60" y="0"/>
                  <a:pt x="60" y="0"/>
                </a:cubicBezTo>
                <a:lnTo>
                  <a:pt x="60" y="92"/>
                </a:lnTo>
                <a:close/>
                <a:moveTo>
                  <a:pt x="761" y="92"/>
                </a:moveTo>
                <a:cubicBezTo>
                  <a:pt x="773" y="92"/>
                  <a:pt x="773" y="92"/>
                  <a:pt x="773" y="92"/>
                </a:cubicBezTo>
                <a:cubicBezTo>
                  <a:pt x="773" y="0"/>
                  <a:pt x="773" y="0"/>
                  <a:pt x="773" y="0"/>
                </a:cubicBezTo>
                <a:cubicBezTo>
                  <a:pt x="761" y="0"/>
                  <a:pt x="761" y="0"/>
                  <a:pt x="761" y="0"/>
                </a:cubicBezTo>
                <a:lnTo>
                  <a:pt x="761" y="92"/>
                </a:lnTo>
                <a:close/>
                <a:moveTo>
                  <a:pt x="741" y="92"/>
                </a:moveTo>
                <a:cubicBezTo>
                  <a:pt x="753" y="92"/>
                  <a:pt x="753" y="92"/>
                  <a:pt x="753" y="92"/>
                </a:cubicBezTo>
                <a:cubicBezTo>
                  <a:pt x="753" y="0"/>
                  <a:pt x="753" y="0"/>
                  <a:pt x="753" y="0"/>
                </a:cubicBezTo>
                <a:cubicBezTo>
                  <a:pt x="741" y="0"/>
                  <a:pt x="741" y="0"/>
                  <a:pt x="741" y="0"/>
                </a:cubicBezTo>
                <a:lnTo>
                  <a:pt x="741" y="92"/>
                </a:lnTo>
                <a:close/>
                <a:moveTo>
                  <a:pt x="701" y="92"/>
                </a:moveTo>
                <a:cubicBezTo>
                  <a:pt x="713" y="92"/>
                  <a:pt x="713" y="92"/>
                  <a:pt x="713" y="92"/>
                </a:cubicBezTo>
                <a:cubicBezTo>
                  <a:pt x="713" y="0"/>
                  <a:pt x="713" y="0"/>
                  <a:pt x="713" y="0"/>
                </a:cubicBezTo>
                <a:cubicBezTo>
                  <a:pt x="701" y="0"/>
                  <a:pt x="701" y="0"/>
                  <a:pt x="701" y="0"/>
                </a:cubicBezTo>
                <a:lnTo>
                  <a:pt x="701" y="92"/>
                </a:lnTo>
                <a:close/>
                <a:moveTo>
                  <a:pt x="781" y="92"/>
                </a:moveTo>
                <a:cubicBezTo>
                  <a:pt x="793" y="92"/>
                  <a:pt x="793" y="92"/>
                  <a:pt x="793" y="92"/>
                </a:cubicBezTo>
                <a:cubicBezTo>
                  <a:pt x="793" y="0"/>
                  <a:pt x="793" y="0"/>
                  <a:pt x="793" y="0"/>
                </a:cubicBezTo>
                <a:cubicBezTo>
                  <a:pt x="781" y="0"/>
                  <a:pt x="781" y="0"/>
                  <a:pt x="781" y="0"/>
                </a:cubicBezTo>
                <a:lnTo>
                  <a:pt x="781" y="92"/>
                </a:lnTo>
                <a:close/>
                <a:moveTo>
                  <a:pt x="721" y="92"/>
                </a:moveTo>
                <a:cubicBezTo>
                  <a:pt x="733" y="92"/>
                  <a:pt x="733" y="92"/>
                  <a:pt x="733" y="92"/>
                </a:cubicBezTo>
                <a:cubicBezTo>
                  <a:pt x="733" y="0"/>
                  <a:pt x="733" y="0"/>
                  <a:pt x="733" y="0"/>
                </a:cubicBezTo>
                <a:cubicBezTo>
                  <a:pt x="721" y="0"/>
                  <a:pt x="721" y="0"/>
                  <a:pt x="721" y="0"/>
                </a:cubicBezTo>
                <a:lnTo>
                  <a:pt x="721" y="92"/>
                </a:lnTo>
                <a:close/>
                <a:moveTo>
                  <a:pt x="821" y="92"/>
                </a:moveTo>
                <a:cubicBezTo>
                  <a:pt x="833" y="92"/>
                  <a:pt x="833" y="92"/>
                  <a:pt x="833" y="92"/>
                </a:cubicBezTo>
                <a:cubicBezTo>
                  <a:pt x="833" y="0"/>
                  <a:pt x="833" y="0"/>
                  <a:pt x="833" y="0"/>
                </a:cubicBezTo>
                <a:cubicBezTo>
                  <a:pt x="821" y="0"/>
                  <a:pt x="821" y="0"/>
                  <a:pt x="821" y="0"/>
                </a:cubicBezTo>
                <a:lnTo>
                  <a:pt x="821" y="92"/>
                </a:lnTo>
                <a:close/>
                <a:moveTo>
                  <a:pt x="881" y="92"/>
                </a:moveTo>
                <a:cubicBezTo>
                  <a:pt x="893" y="92"/>
                  <a:pt x="893" y="92"/>
                  <a:pt x="893" y="92"/>
                </a:cubicBezTo>
                <a:cubicBezTo>
                  <a:pt x="893" y="0"/>
                  <a:pt x="893" y="0"/>
                  <a:pt x="893" y="0"/>
                </a:cubicBezTo>
                <a:cubicBezTo>
                  <a:pt x="881" y="0"/>
                  <a:pt x="881" y="0"/>
                  <a:pt x="881" y="0"/>
                </a:cubicBezTo>
                <a:lnTo>
                  <a:pt x="881" y="92"/>
                </a:lnTo>
                <a:close/>
                <a:moveTo>
                  <a:pt x="861" y="92"/>
                </a:moveTo>
                <a:cubicBezTo>
                  <a:pt x="873" y="92"/>
                  <a:pt x="873" y="92"/>
                  <a:pt x="873" y="92"/>
                </a:cubicBezTo>
                <a:cubicBezTo>
                  <a:pt x="873" y="0"/>
                  <a:pt x="873" y="0"/>
                  <a:pt x="873" y="0"/>
                </a:cubicBezTo>
                <a:cubicBezTo>
                  <a:pt x="861" y="0"/>
                  <a:pt x="861" y="0"/>
                  <a:pt x="861" y="0"/>
                </a:cubicBezTo>
                <a:lnTo>
                  <a:pt x="861" y="92"/>
                </a:lnTo>
                <a:close/>
                <a:moveTo>
                  <a:pt x="801" y="92"/>
                </a:moveTo>
                <a:cubicBezTo>
                  <a:pt x="813" y="92"/>
                  <a:pt x="813" y="92"/>
                  <a:pt x="813" y="92"/>
                </a:cubicBezTo>
                <a:cubicBezTo>
                  <a:pt x="813" y="0"/>
                  <a:pt x="813" y="0"/>
                  <a:pt x="813" y="0"/>
                </a:cubicBezTo>
                <a:cubicBezTo>
                  <a:pt x="801" y="0"/>
                  <a:pt x="801" y="0"/>
                  <a:pt x="801" y="0"/>
                </a:cubicBezTo>
                <a:lnTo>
                  <a:pt x="801" y="92"/>
                </a:lnTo>
                <a:close/>
                <a:moveTo>
                  <a:pt x="681" y="92"/>
                </a:moveTo>
                <a:cubicBezTo>
                  <a:pt x="693" y="92"/>
                  <a:pt x="693" y="92"/>
                  <a:pt x="693" y="92"/>
                </a:cubicBezTo>
                <a:cubicBezTo>
                  <a:pt x="693" y="0"/>
                  <a:pt x="693" y="0"/>
                  <a:pt x="693" y="0"/>
                </a:cubicBezTo>
                <a:cubicBezTo>
                  <a:pt x="681" y="0"/>
                  <a:pt x="681" y="0"/>
                  <a:pt x="681" y="0"/>
                </a:cubicBezTo>
                <a:lnTo>
                  <a:pt x="681" y="92"/>
                </a:lnTo>
                <a:close/>
                <a:moveTo>
                  <a:pt x="441" y="92"/>
                </a:moveTo>
                <a:cubicBezTo>
                  <a:pt x="453" y="92"/>
                  <a:pt x="453" y="92"/>
                  <a:pt x="453" y="92"/>
                </a:cubicBezTo>
                <a:cubicBezTo>
                  <a:pt x="453" y="0"/>
                  <a:pt x="453" y="0"/>
                  <a:pt x="453" y="0"/>
                </a:cubicBezTo>
                <a:cubicBezTo>
                  <a:pt x="441" y="0"/>
                  <a:pt x="441" y="0"/>
                  <a:pt x="441" y="0"/>
                </a:cubicBezTo>
                <a:lnTo>
                  <a:pt x="441" y="92"/>
                </a:lnTo>
                <a:close/>
                <a:moveTo>
                  <a:pt x="841" y="92"/>
                </a:moveTo>
                <a:cubicBezTo>
                  <a:pt x="853" y="92"/>
                  <a:pt x="853" y="92"/>
                  <a:pt x="853" y="92"/>
                </a:cubicBezTo>
                <a:cubicBezTo>
                  <a:pt x="853" y="0"/>
                  <a:pt x="853" y="0"/>
                  <a:pt x="853" y="0"/>
                </a:cubicBezTo>
                <a:cubicBezTo>
                  <a:pt x="841" y="0"/>
                  <a:pt x="841" y="0"/>
                  <a:pt x="841" y="0"/>
                </a:cubicBezTo>
                <a:lnTo>
                  <a:pt x="841" y="92"/>
                </a:lnTo>
                <a:close/>
                <a:moveTo>
                  <a:pt x="661" y="92"/>
                </a:moveTo>
                <a:cubicBezTo>
                  <a:pt x="673" y="92"/>
                  <a:pt x="673" y="92"/>
                  <a:pt x="673" y="92"/>
                </a:cubicBezTo>
                <a:cubicBezTo>
                  <a:pt x="673" y="0"/>
                  <a:pt x="673" y="0"/>
                  <a:pt x="673" y="0"/>
                </a:cubicBezTo>
                <a:cubicBezTo>
                  <a:pt x="661" y="0"/>
                  <a:pt x="661" y="0"/>
                  <a:pt x="661" y="0"/>
                </a:cubicBezTo>
                <a:lnTo>
                  <a:pt x="661" y="92"/>
                </a:lnTo>
                <a:close/>
                <a:moveTo>
                  <a:pt x="521" y="92"/>
                </a:moveTo>
                <a:cubicBezTo>
                  <a:pt x="533" y="92"/>
                  <a:pt x="533" y="92"/>
                  <a:pt x="533" y="92"/>
                </a:cubicBezTo>
                <a:cubicBezTo>
                  <a:pt x="533" y="0"/>
                  <a:pt x="533" y="0"/>
                  <a:pt x="533" y="0"/>
                </a:cubicBezTo>
                <a:cubicBezTo>
                  <a:pt x="521" y="0"/>
                  <a:pt x="521" y="0"/>
                  <a:pt x="521" y="0"/>
                </a:cubicBezTo>
                <a:lnTo>
                  <a:pt x="521" y="92"/>
                </a:lnTo>
                <a:close/>
                <a:moveTo>
                  <a:pt x="541" y="92"/>
                </a:moveTo>
                <a:cubicBezTo>
                  <a:pt x="553" y="92"/>
                  <a:pt x="553" y="92"/>
                  <a:pt x="553" y="92"/>
                </a:cubicBezTo>
                <a:cubicBezTo>
                  <a:pt x="553" y="0"/>
                  <a:pt x="553" y="0"/>
                  <a:pt x="553" y="0"/>
                </a:cubicBezTo>
                <a:cubicBezTo>
                  <a:pt x="541" y="0"/>
                  <a:pt x="541" y="0"/>
                  <a:pt x="541" y="0"/>
                </a:cubicBezTo>
                <a:lnTo>
                  <a:pt x="541" y="92"/>
                </a:lnTo>
                <a:close/>
                <a:moveTo>
                  <a:pt x="481" y="92"/>
                </a:moveTo>
                <a:cubicBezTo>
                  <a:pt x="493" y="92"/>
                  <a:pt x="493" y="92"/>
                  <a:pt x="493" y="92"/>
                </a:cubicBezTo>
                <a:cubicBezTo>
                  <a:pt x="493" y="0"/>
                  <a:pt x="493" y="0"/>
                  <a:pt x="493" y="0"/>
                </a:cubicBezTo>
                <a:cubicBezTo>
                  <a:pt x="481" y="0"/>
                  <a:pt x="481" y="0"/>
                  <a:pt x="481" y="0"/>
                </a:cubicBezTo>
                <a:lnTo>
                  <a:pt x="481" y="92"/>
                </a:lnTo>
                <a:close/>
                <a:moveTo>
                  <a:pt x="461" y="92"/>
                </a:moveTo>
                <a:cubicBezTo>
                  <a:pt x="473" y="92"/>
                  <a:pt x="473" y="92"/>
                  <a:pt x="473" y="92"/>
                </a:cubicBezTo>
                <a:cubicBezTo>
                  <a:pt x="473" y="0"/>
                  <a:pt x="473" y="0"/>
                  <a:pt x="473" y="0"/>
                </a:cubicBezTo>
                <a:cubicBezTo>
                  <a:pt x="461" y="0"/>
                  <a:pt x="461" y="0"/>
                  <a:pt x="461" y="0"/>
                </a:cubicBezTo>
                <a:lnTo>
                  <a:pt x="461" y="92"/>
                </a:lnTo>
                <a:close/>
                <a:moveTo>
                  <a:pt x="501" y="92"/>
                </a:moveTo>
                <a:cubicBezTo>
                  <a:pt x="513" y="92"/>
                  <a:pt x="513" y="92"/>
                  <a:pt x="513" y="92"/>
                </a:cubicBezTo>
                <a:cubicBezTo>
                  <a:pt x="513" y="0"/>
                  <a:pt x="513" y="0"/>
                  <a:pt x="513" y="0"/>
                </a:cubicBezTo>
                <a:cubicBezTo>
                  <a:pt x="501" y="0"/>
                  <a:pt x="501" y="0"/>
                  <a:pt x="501" y="0"/>
                </a:cubicBezTo>
                <a:lnTo>
                  <a:pt x="501" y="92"/>
                </a:lnTo>
                <a:close/>
                <a:moveTo>
                  <a:pt x="1863" y="92"/>
                </a:moveTo>
                <a:cubicBezTo>
                  <a:pt x="1875" y="92"/>
                  <a:pt x="1875" y="92"/>
                  <a:pt x="1875" y="92"/>
                </a:cubicBezTo>
                <a:cubicBezTo>
                  <a:pt x="1875" y="0"/>
                  <a:pt x="1875" y="0"/>
                  <a:pt x="1875" y="0"/>
                </a:cubicBezTo>
                <a:cubicBezTo>
                  <a:pt x="1863" y="0"/>
                  <a:pt x="1863" y="0"/>
                  <a:pt x="1863" y="0"/>
                </a:cubicBezTo>
                <a:lnTo>
                  <a:pt x="1863" y="92"/>
                </a:lnTo>
                <a:close/>
                <a:moveTo>
                  <a:pt x="561" y="92"/>
                </a:moveTo>
                <a:cubicBezTo>
                  <a:pt x="573" y="92"/>
                  <a:pt x="573" y="92"/>
                  <a:pt x="573" y="92"/>
                </a:cubicBezTo>
                <a:cubicBezTo>
                  <a:pt x="573" y="0"/>
                  <a:pt x="573" y="0"/>
                  <a:pt x="573" y="0"/>
                </a:cubicBezTo>
                <a:cubicBezTo>
                  <a:pt x="561" y="0"/>
                  <a:pt x="561" y="0"/>
                  <a:pt x="561" y="0"/>
                </a:cubicBezTo>
                <a:lnTo>
                  <a:pt x="561" y="92"/>
                </a:lnTo>
                <a:close/>
                <a:moveTo>
                  <a:pt x="641" y="92"/>
                </a:moveTo>
                <a:cubicBezTo>
                  <a:pt x="653" y="92"/>
                  <a:pt x="653" y="92"/>
                  <a:pt x="653" y="92"/>
                </a:cubicBezTo>
                <a:cubicBezTo>
                  <a:pt x="653" y="0"/>
                  <a:pt x="653" y="0"/>
                  <a:pt x="653" y="0"/>
                </a:cubicBezTo>
                <a:cubicBezTo>
                  <a:pt x="641" y="0"/>
                  <a:pt x="641" y="0"/>
                  <a:pt x="641" y="0"/>
                </a:cubicBezTo>
                <a:lnTo>
                  <a:pt x="641" y="92"/>
                </a:lnTo>
                <a:close/>
                <a:moveTo>
                  <a:pt x="581" y="92"/>
                </a:moveTo>
                <a:cubicBezTo>
                  <a:pt x="593" y="92"/>
                  <a:pt x="593" y="92"/>
                  <a:pt x="593" y="92"/>
                </a:cubicBezTo>
                <a:cubicBezTo>
                  <a:pt x="593" y="0"/>
                  <a:pt x="593" y="0"/>
                  <a:pt x="593" y="0"/>
                </a:cubicBezTo>
                <a:cubicBezTo>
                  <a:pt x="581" y="0"/>
                  <a:pt x="581" y="0"/>
                  <a:pt x="581" y="0"/>
                </a:cubicBezTo>
                <a:lnTo>
                  <a:pt x="581" y="92"/>
                </a:lnTo>
                <a:close/>
                <a:moveTo>
                  <a:pt x="601" y="92"/>
                </a:moveTo>
                <a:cubicBezTo>
                  <a:pt x="613" y="92"/>
                  <a:pt x="613" y="92"/>
                  <a:pt x="613" y="92"/>
                </a:cubicBezTo>
                <a:cubicBezTo>
                  <a:pt x="613" y="0"/>
                  <a:pt x="613" y="0"/>
                  <a:pt x="613" y="0"/>
                </a:cubicBezTo>
                <a:cubicBezTo>
                  <a:pt x="601" y="0"/>
                  <a:pt x="601" y="0"/>
                  <a:pt x="601" y="0"/>
                </a:cubicBezTo>
                <a:lnTo>
                  <a:pt x="601" y="92"/>
                </a:lnTo>
                <a:close/>
                <a:moveTo>
                  <a:pt x="3065" y="92"/>
                </a:moveTo>
                <a:cubicBezTo>
                  <a:pt x="3077" y="92"/>
                  <a:pt x="3077" y="92"/>
                  <a:pt x="3077" y="92"/>
                </a:cubicBezTo>
                <a:cubicBezTo>
                  <a:pt x="3077" y="0"/>
                  <a:pt x="3077" y="0"/>
                  <a:pt x="3077" y="0"/>
                </a:cubicBezTo>
                <a:cubicBezTo>
                  <a:pt x="3065" y="0"/>
                  <a:pt x="3065" y="0"/>
                  <a:pt x="3065" y="0"/>
                </a:cubicBezTo>
                <a:lnTo>
                  <a:pt x="3065" y="92"/>
                </a:lnTo>
                <a:close/>
                <a:moveTo>
                  <a:pt x="3185" y="92"/>
                </a:moveTo>
                <a:cubicBezTo>
                  <a:pt x="3197" y="92"/>
                  <a:pt x="3197" y="92"/>
                  <a:pt x="3197" y="92"/>
                </a:cubicBezTo>
                <a:cubicBezTo>
                  <a:pt x="3197" y="0"/>
                  <a:pt x="3197" y="0"/>
                  <a:pt x="3197" y="0"/>
                </a:cubicBezTo>
                <a:cubicBezTo>
                  <a:pt x="3185" y="0"/>
                  <a:pt x="3185" y="0"/>
                  <a:pt x="3185" y="0"/>
                </a:cubicBezTo>
                <a:lnTo>
                  <a:pt x="3185" y="92"/>
                </a:lnTo>
                <a:close/>
                <a:moveTo>
                  <a:pt x="3085" y="92"/>
                </a:moveTo>
                <a:cubicBezTo>
                  <a:pt x="3097" y="92"/>
                  <a:pt x="3097" y="92"/>
                  <a:pt x="3097" y="92"/>
                </a:cubicBezTo>
                <a:cubicBezTo>
                  <a:pt x="3097" y="0"/>
                  <a:pt x="3097" y="0"/>
                  <a:pt x="3097" y="0"/>
                </a:cubicBezTo>
                <a:cubicBezTo>
                  <a:pt x="3085" y="0"/>
                  <a:pt x="3085" y="0"/>
                  <a:pt x="3085" y="0"/>
                </a:cubicBezTo>
                <a:lnTo>
                  <a:pt x="3085" y="92"/>
                </a:lnTo>
                <a:close/>
                <a:moveTo>
                  <a:pt x="1883" y="92"/>
                </a:moveTo>
                <a:cubicBezTo>
                  <a:pt x="1895" y="92"/>
                  <a:pt x="1895" y="92"/>
                  <a:pt x="1895" y="92"/>
                </a:cubicBezTo>
                <a:cubicBezTo>
                  <a:pt x="1895" y="0"/>
                  <a:pt x="1895" y="0"/>
                  <a:pt x="1895" y="0"/>
                </a:cubicBezTo>
                <a:cubicBezTo>
                  <a:pt x="1883" y="0"/>
                  <a:pt x="1883" y="0"/>
                  <a:pt x="1883" y="0"/>
                </a:cubicBezTo>
                <a:lnTo>
                  <a:pt x="1883" y="92"/>
                </a:lnTo>
                <a:close/>
                <a:moveTo>
                  <a:pt x="3105" y="92"/>
                </a:moveTo>
                <a:cubicBezTo>
                  <a:pt x="3117" y="92"/>
                  <a:pt x="3117" y="92"/>
                  <a:pt x="3117" y="92"/>
                </a:cubicBezTo>
                <a:cubicBezTo>
                  <a:pt x="3117" y="0"/>
                  <a:pt x="3117" y="0"/>
                  <a:pt x="3117" y="0"/>
                </a:cubicBezTo>
                <a:cubicBezTo>
                  <a:pt x="3105" y="0"/>
                  <a:pt x="3105" y="0"/>
                  <a:pt x="3105" y="0"/>
                </a:cubicBezTo>
                <a:lnTo>
                  <a:pt x="3105" y="92"/>
                </a:lnTo>
                <a:close/>
                <a:moveTo>
                  <a:pt x="3125" y="92"/>
                </a:moveTo>
                <a:cubicBezTo>
                  <a:pt x="3137" y="92"/>
                  <a:pt x="3137" y="92"/>
                  <a:pt x="3137" y="92"/>
                </a:cubicBezTo>
                <a:cubicBezTo>
                  <a:pt x="3137" y="0"/>
                  <a:pt x="3137" y="0"/>
                  <a:pt x="3137" y="0"/>
                </a:cubicBezTo>
                <a:cubicBezTo>
                  <a:pt x="3125" y="0"/>
                  <a:pt x="3125" y="0"/>
                  <a:pt x="3125" y="0"/>
                </a:cubicBezTo>
                <a:lnTo>
                  <a:pt x="3125" y="92"/>
                </a:lnTo>
                <a:close/>
                <a:moveTo>
                  <a:pt x="3165" y="92"/>
                </a:moveTo>
                <a:cubicBezTo>
                  <a:pt x="3177" y="92"/>
                  <a:pt x="3177" y="92"/>
                  <a:pt x="3177" y="92"/>
                </a:cubicBezTo>
                <a:cubicBezTo>
                  <a:pt x="3177" y="0"/>
                  <a:pt x="3177" y="0"/>
                  <a:pt x="3177" y="0"/>
                </a:cubicBezTo>
                <a:cubicBezTo>
                  <a:pt x="3165" y="0"/>
                  <a:pt x="3165" y="0"/>
                  <a:pt x="3165" y="0"/>
                </a:cubicBezTo>
                <a:lnTo>
                  <a:pt x="3165" y="92"/>
                </a:lnTo>
                <a:close/>
                <a:moveTo>
                  <a:pt x="3265" y="92"/>
                </a:moveTo>
                <a:cubicBezTo>
                  <a:pt x="3277" y="92"/>
                  <a:pt x="3277" y="92"/>
                  <a:pt x="3277" y="92"/>
                </a:cubicBezTo>
                <a:cubicBezTo>
                  <a:pt x="3277" y="0"/>
                  <a:pt x="3277" y="0"/>
                  <a:pt x="3277" y="0"/>
                </a:cubicBezTo>
                <a:cubicBezTo>
                  <a:pt x="3265" y="0"/>
                  <a:pt x="3265" y="0"/>
                  <a:pt x="3265" y="0"/>
                </a:cubicBezTo>
                <a:lnTo>
                  <a:pt x="3265" y="92"/>
                </a:lnTo>
                <a:close/>
                <a:moveTo>
                  <a:pt x="3285" y="92"/>
                </a:moveTo>
                <a:cubicBezTo>
                  <a:pt x="3297" y="92"/>
                  <a:pt x="3297" y="92"/>
                  <a:pt x="3297" y="92"/>
                </a:cubicBezTo>
                <a:cubicBezTo>
                  <a:pt x="3297" y="0"/>
                  <a:pt x="3297" y="0"/>
                  <a:pt x="3297" y="0"/>
                </a:cubicBezTo>
                <a:cubicBezTo>
                  <a:pt x="3285" y="0"/>
                  <a:pt x="3285" y="0"/>
                  <a:pt x="3285" y="0"/>
                </a:cubicBezTo>
                <a:lnTo>
                  <a:pt x="3285" y="92"/>
                </a:lnTo>
                <a:close/>
                <a:moveTo>
                  <a:pt x="3205" y="92"/>
                </a:moveTo>
                <a:cubicBezTo>
                  <a:pt x="3217" y="92"/>
                  <a:pt x="3217" y="92"/>
                  <a:pt x="3217" y="92"/>
                </a:cubicBezTo>
                <a:cubicBezTo>
                  <a:pt x="3217" y="0"/>
                  <a:pt x="3217" y="0"/>
                  <a:pt x="3217" y="0"/>
                </a:cubicBezTo>
                <a:cubicBezTo>
                  <a:pt x="3205" y="0"/>
                  <a:pt x="3205" y="0"/>
                  <a:pt x="3205" y="0"/>
                </a:cubicBezTo>
                <a:lnTo>
                  <a:pt x="3205" y="92"/>
                </a:lnTo>
                <a:close/>
                <a:moveTo>
                  <a:pt x="3245" y="92"/>
                </a:moveTo>
                <a:cubicBezTo>
                  <a:pt x="3257" y="92"/>
                  <a:pt x="3257" y="92"/>
                  <a:pt x="3257" y="92"/>
                </a:cubicBezTo>
                <a:cubicBezTo>
                  <a:pt x="3257" y="0"/>
                  <a:pt x="3257" y="0"/>
                  <a:pt x="3257" y="0"/>
                </a:cubicBezTo>
                <a:cubicBezTo>
                  <a:pt x="3245" y="0"/>
                  <a:pt x="3245" y="0"/>
                  <a:pt x="3245" y="0"/>
                </a:cubicBezTo>
                <a:lnTo>
                  <a:pt x="3245" y="92"/>
                </a:lnTo>
                <a:close/>
                <a:moveTo>
                  <a:pt x="3225" y="92"/>
                </a:moveTo>
                <a:cubicBezTo>
                  <a:pt x="3237" y="92"/>
                  <a:pt x="3237" y="92"/>
                  <a:pt x="3237" y="92"/>
                </a:cubicBezTo>
                <a:cubicBezTo>
                  <a:pt x="3237" y="0"/>
                  <a:pt x="3237" y="0"/>
                  <a:pt x="3237" y="0"/>
                </a:cubicBezTo>
                <a:cubicBezTo>
                  <a:pt x="3225" y="0"/>
                  <a:pt x="3225" y="0"/>
                  <a:pt x="3225" y="0"/>
                </a:cubicBezTo>
                <a:lnTo>
                  <a:pt x="3225" y="92"/>
                </a:lnTo>
                <a:close/>
                <a:moveTo>
                  <a:pt x="2965" y="92"/>
                </a:moveTo>
                <a:cubicBezTo>
                  <a:pt x="2977" y="92"/>
                  <a:pt x="2977" y="92"/>
                  <a:pt x="2977" y="92"/>
                </a:cubicBezTo>
                <a:cubicBezTo>
                  <a:pt x="2977" y="0"/>
                  <a:pt x="2977" y="0"/>
                  <a:pt x="2977" y="0"/>
                </a:cubicBezTo>
                <a:cubicBezTo>
                  <a:pt x="2965" y="0"/>
                  <a:pt x="2965" y="0"/>
                  <a:pt x="2965" y="0"/>
                </a:cubicBezTo>
                <a:lnTo>
                  <a:pt x="2965" y="92"/>
                </a:lnTo>
                <a:close/>
                <a:moveTo>
                  <a:pt x="2945" y="92"/>
                </a:moveTo>
                <a:cubicBezTo>
                  <a:pt x="2957" y="92"/>
                  <a:pt x="2957" y="92"/>
                  <a:pt x="2957" y="92"/>
                </a:cubicBezTo>
                <a:cubicBezTo>
                  <a:pt x="2957" y="0"/>
                  <a:pt x="2957" y="0"/>
                  <a:pt x="2957" y="0"/>
                </a:cubicBezTo>
                <a:cubicBezTo>
                  <a:pt x="2945" y="0"/>
                  <a:pt x="2945" y="0"/>
                  <a:pt x="2945" y="0"/>
                </a:cubicBezTo>
                <a:lnTo>
                  <a:pt x="2945" y="92"/>
                </a:lnTo>
                <a:close/>
                <a:moveTo>
                  <a:pt x="2905" y="92"/>
                </a:moveTo>
                <a:cubicBezTo>
                  <a:pt x="2917" y="92"/>
                  <a:pt x="2917" y="92"/>
                  <a:pt x="2917" y="92"/>
                </a:cubicBezTo>
                <a:cubicBezTo>
                  <a:pt x="2917" y="0"/>
                  <a:pt x="2917" y="0"/>
                  <a:pt x="2917" y="0"/>
                </a:cubicBezTo>
                <a:cubicBezTo>
                  <a:pt x="2905" y="0"/>
                  <a:pt x="2905" y="0"/>
                  <a:pt x="2905" y="0"/>
                </a:cubicBezTo>
                <a:lnTo>
                  <a:pt x="2905" y="92"/>
                </a:lnTo>
                <a:close/>
                <a:moveTo>
                  <a:pt x="2925" y="92"/>
                </a:moveTo>
                <a:cubicBezTo>
                  <a:pt x="2937" y="92"/>
                  <a:pt x="2937" y="92"/>
                  <a:pt x="2937" y="92"/>
                </a:cubicBezTo>
                <a:cubicBezTo>
                  <a:pt x="2937" y="0"/>
                  <a:pt x="2937" y="0"/>
                  <a:pt x="2937" y="0"/>
                </a:cubicBezTo>
                <a:cubicBezTo>
                  <a:pt x="2925" y="0"/>
                  <a:pt x="2925" y="0"/>
                  <a:pt x="2925" y="0"/>
                </a:cubicBezTo>
                <a:lnTo>
                  <a:pt x="2925" y="92"/>
                </a:lnTo>
                <a:close/>
                <a:moveTo>
                  <a:pt x="2865" y="92"/>
                </a:moveTo>
                <a:cubicBezTo>
                  <a:pt x="2876" y="92"/>
                  <a:pt x="2876" y="92"/>
                  <a:pt x="2876" y="92"/>
                </a:cubicBezTo>
                <a:cubicBezTo>
                  <a:pt x="2876" y="0"/>
                  <a:pt x="2876" y="0"/>
                  <a:pt x="2876" y="0"/>
                </a:cubicBezTo>
                <a:cubicBezTo>
                  <a:pt x="2865" y="0"/>
                  <a:pt x="2865" y="0"/>
                  <a:pt x="2865" y="0"/>
                </a:cubicBezTo>
                <a:lnTo>
                  <a:pt x="2865" y="92"/>
                </a:lnTo>
                <a:close/>
                <a:moveTo>
                  <a:pt x="2885" y="92"/>
                </a:moveTo>
                <a:cubicBezTo>
                  <a:pt x="2897" y="92"/>
                  <a:pt x="2897" y="92"/>
                  <a:pt x="2897" y="92"/>
                </a:cubicBezTo>
                <a:cubicBezTo>
                  <a:pt x="2897" y="0"/>
                  <a:pt x="2897" y="0"/>
                  <a:pt x="2897" y="0"/>
                </a:cubicBezTo>
                <a:cubicBezTo>
                  <a:pt x="2885" y="0"/>
                  <a:pt x="2885" y="0"/>
                  <a:pt x="2885" y="0"/>
                </a:cubicBezTo>
                <a:lnTo>
                  <a:pt x="2885" y="92"/>
                </a:lnTo>
                <a:close/>
                <a:moveTo>
                  <a:pt x="3005" y="92"/>
                </a:moveTo>
                <a:cubicBezTo>
                  <a:pt x="3017" y="92"/>
                  <a:pt x="3017" y="92"/>
                  <a:pt x="3017" y="92"/>
                </a:cubicBezTo>
                <a:cubicBezTo>
                  <a:pt x="3017" y="0"/>
                  <a:pt x="3017" y="0"/>
                  <a:pt x="3017" y="0"/>
                </a:cubicBezTo>
                <a:cubicBezTo>
                  <a:pt x="3005" y="0"/>
                  <a:pt x="3005" y="0"/>
                  <a:pt x="3005" y="0"/>
                </a:cubicBezTo>
                <a:lnTo>
                  <a:pt x="3005" y="92"/>
                </a:lnTo>
                <a:close/>
                <a:moveTo>
                  <a:pt x="3045" y="92"/>
                </a:moveTo>
                <a:cubicBezTo>
                  <a:pt x="3057" y="92"/>
                  <a:pt x="3057" y="92"/>
                  <a:pt x="3057" y="92"/>
                </a:cubicBezTo>
                <a:cubicBezTo>
                  <a:pt x="3057" y="0"/>
                  <a:pt x="3057" y="0"/>
                  <a:pt x="3057" y="0"/>
                </a:cubicBezTo>
                <a:cubicBezTo>
                  <a:pt x="3045" y="0"/>
                  <a:pt x="3045" y="0"/>
                  <a:pt x="3045" y="0"/>
                </a:cubicBezTo>
                <a:lnTo>
                  <a:pt x="3045" y="92"/>
                </a:lnTo>
                <a:close/>
                <a:moveTo>
                  <a:pt x="3025" y="92"/>
                </a:moveTo>
                <a:cubicBezTo>
                  <a:pt x="3037" y="92"/>
                  <a:pt x="3037" y="92"/>
                  <a:pt x="3037" y="92"/>
                </a:cubicBezTo>
                <a:cubicBezTo>
                  <a:pt x="3037" y="0"/>
                  <a:pt x="3037" y="0"/>
                  <a:pt x="3037" y="0"/>
                </a:cubicBezTo>
                <a:cubicBezTo>
                  <a:pt x="3025" y="0"/>
                  <a:pt x="3025" y="0"/>
                  <a:pt x="3025" y="0"/>
                </a:cubicBezTo>
                <a:lnTo>
                  <a:pt x="3025" y="92"/>
                </a:lnTo>
                <a:close/>
                <a:moveTo>
                  <a:pt x="2985" y="92"/>
                </a:moveTo>
                <a:cubicBezTo>
                  <a:pt x="2997" y="92"/>
                  <a:pt x="2997" y="92"/>
                  <a:pt x="2997" y="92"/>
                </a:cubicBezTo>
                <a:cubicBezTo>
                  <a:pt x="2997" y="0"/>
                  <a:pt x="2997" y="0"/>
                  <a:pt x="2997" y="0"/>
                </a:cubicBezTo>
                <a:cubicBezTo>
                  <a:pt x="2985" y="0"/>
                  <a:pt x="2985" y="0"/>
                  <a:pt x="2985" y="0"/>
                </a:cubicBezTo>
                <a:lnTo>
                  <a:pt x="2985" y="92"/>
                </a:lnTo>
                <a:close/>
                <a:moveTo>
                  <a:pt x="3806" y="92"/>
                </a:moveTo>
                <a:cubicBezTo>
                  <a:pt x="3818" y="92"/>
                  <a:pt x="3818" y="92"/>
                  <a:pt x="3818" y="92"/>
                </a:cubicBezTo>
                <a:cubicBezTo>
                  <a:pt x="3818" y="0"/>
                  <a:pt x="3818" y="0"/>
                  <a:pt x="3818" y="0"/>
                </a:cubicBezTo>
                <a:cubicBezTo>
                  <a:pt x="3806" y="0"/>
                  <a:pt x="3806" y="0"/>
                  <a:pt x="3806" y="0"/>
                </a:cubicBezTo>
                <a:lnTo>
                  <a:pt x="3806" y="92"/>
                </a:lnTo>
                <a:close/>
                <a:moveTo>
                  <a:pt x="3305" y="92"/>
                </a:moveTo>
                <a:cubicBezTo>
                  <a:pt x="3317" y="92"/>
                  <a:pt x="3317" y="92"/>
                  <a:pt x="3317" y="92"/>
                </a:cubicBezTo>
                <a:cubicBezTo>
                  <a:pt x="3317" y="0"/>
                  <a:pt x="3317" y="0"/>
                  <a:pt x="3317" y="0"/>
                </a:cubicBezTo>
                <a:cubicBezTo>
                  <a:pt x="3305" y="0"/>
                  <a:pt x="3305" y="0"/>
                  <a:pt x="3305" y="0"/>
                </a:cubicBezTo>
                <a:lnTo>
                  <a:pt x="3305" y="92"/>
                </a:lnTo>
                <a:close/>
                <a:moveTo>
                  <a:pt x="3465" y="92"/>
                </a:moveTo>
                <a:cubicBezTo>
                  <a:pt x="3477" y="92"/>
                  <a:pt x="3477" y="92"/>
                  <a:pt x="3477" y="92"/>
                </a:cubicBezTo>
                <a:cubicBezTo>
                  <a:pt x="3477" y="0"/>
                  <a:pt x="3477" y="0"/>
                  <a:pt x="3477" y="0"/>
                </a:cubicBezTo>
                <a:cubicBezTo>
                  <a:pt x="3465" y="0"/>
                  <a:pt x="3465" y="0"/>
                  <a:pt x="3465" y="0"/>
                </a:cubicBezTo>
                <a:lnTo>
                  <a:pt x="3465" y="92"/>
                </a:lnTo>
                <a:close/>
                <a:moveTo>
                  <a:pt x="3666" y="92"/>
                </a:moveTo>
                <a:cubicBezTo>
                  <a:pt x="3678" y="92"/>
                  <a:pt x="3678" y="92"/>
                  <a:pt x="3678" y="92"/>
                </a:cubicBezTo>
                <a:cubicBezTo>
                  <a:pt x="3678" y="0"/>
                  <a:pt x="3678" y="0"/>
                  <a:pt x="3678" y="0"/>
                </a:cubicBezTo>
                <a:cubicBezTo>
                  <a:pt x="3666" y="0"/>
                  <a:pt x="3666" y="0"/>
                  <a:pt x="3666" y="0"/>
                </a:cubicBezTo>
                <a:lnTo>
                  <a:pt x="3666" y="92"/>
                </a:lnTo>
                <a:close/>
                <a:moveTo>
                  <a:pt x="3646" y="92"/>
                </a:moveTo>
                <a:cubicBezTo>
                  <a:pt x="3658" y="92"/>
                  <a:pt x="3658" y="92"/>
                  <a:pt x="3658" y="92"/>
                </a:cubicBezTo>
                <a:cubicBezTo>
                  <a:pt x="3658" y="0"/>
                  <a:pt x="3658" y="0"/>
                  <a:pt x="3658" y="0"/>
                </a:cubicBezTo>
                <a:cubicBezTo>
                  <a:pt x="3646" y="0"/>
                  <a:pt x="3646" y="0"/>
                  <a:pt x="3646" y="0"/>
                </a:cubicBezTo>
                <a:lnTo>
                  <a:pt x="3646" y="92"/>
                </a:lnTo>
                <a:close/>
                <a:moveTo>
                  <a:pt x="3686" y="92"/>
                </a:moveTo>
                <a:cubicBezTo>
                  <a:pt x="3698" y="92"/>
                  <a:pt x="3698" y="92"/>
                  <a:pt x="3698" y="92"/>
                </a:cubicBezTo>
                <a:cubicBezTo>
                  <a:pt x="3698" y="0"/>
                  <a:pt x="3698" y="0"/>
                  <a:pt x="3698" y="0"/>
                </a:cubicBezTo>
                <a:cubicBezTo>
                  <a:pt x="3686" y="0"/>
                  <a:pt x="3686" y="0"/>
                  <a:pt x="3686" y="0"/>
                </a:cubicBezTo>
                <a:lnTo>
                  <a:pt x="3686" y="92"/>
                </a:lnTo>
                <a:close/>
                <a:moveTo>
                  <a:pt x="3626" y="92"/>
                </a:moveTo>
                <a:cubicBezTo>
                  <a:pt x="3638" y="92"/>
                  <a:pt x="3638" y="92"/>
                  <a:pt x="3638" y="92"/>
                </a:cubicBezTo>
                <a:cubicBezTo>
                  <a:pt x="3638" y="0"/>
                  <a:pt x="3638" y="0"/>
                  <a:pt x="3638" y="0"/>
                </a:cubicBezTo>
                <a:cubicBezTo>
                  <a:pt x="3626" y="0"/>
                  <a:pt x="3626" y="0"/>
                  <a:pt x="3626" y="0"/>
                </a:cubicBezTo>
                <a:lnTo>
                  <a:pt x="3626" y="92"/>
                </a:lnTo>
                <a:close/>
                <a:moveTo>
                  <a:pt x="3586" y="92"/>
                </a:moveTo>
                <a:cubicBezTo>
                  <a:pt x="3598" y="92"/>
                  <a:pt x="3598" y="92"/>
                  <a:pt x="3598" y="92"/>
                </a:cubicBezTo>
                <a:cubicBezTo>
                  <a:pt x="3598" y="0"/>
                  <a:pt x="3598" y="0"/>
                  <a:pt x="3598" y="0"/>
                </a:cubicBezTo>
                <a:cubicBezTo>
                  <a:pt x="3586" y="0"/>
                  <a:pt x="3586" y="0"/>
                  <a:pt x="3586" y="0"/>
                </a:cubicBezTo>
                <a:lnTo>
                  <a:pt x="3586" y="92"/>
                </a:lnTo>
                <a:close/>
                <a:moveTo>
                  <a:pt x="3606" y="92"/>
                </a:moveTo>
                <a:cubicBezTo>
                  <a:pt x="3618" y="92"/>
                  <a:pt x="3618" y="92"/>
                  <a:pt x="3618" y="92"/>
                </a:cubicBezTo>
                <a:cubicBezTo>
                  <a:pt x="3618" y="0"/>
                  <a:pt x="3618" y="0"/>
                  <a:pt x="3618" y="0"/>
                </a:cubicBezTo>
                <a:cubicBezTo>
                  <a:pt x="3606" y="0"/>
                  <a:pt x="3606" y="0"/>
                  <a:pt x="3606" y="0"/>
                </a:cubicBezTo>
                <a:lnTo>
                  <a:pt x="3606" y="92"/>
                </a:lnTo>
                <a:close/>
                <a:moveTo>
                  <a:pt x="3766" y="92"/>
                </a:moveTo>
                <a:cubicBezTo>
                  <a:pt x="3778" y="92"/>
                  <a:pt x="3778" y="92"/>
                  <a:pt x="3778" y="92"/>
                </a:cubicBezTo>
                <a:cubicBezTo>
                  <a:pt x="3778" y="0"/>
                  <a:pt x="3778" y="0"/>
                  <a:pt x="3778" y="0"/>
                </a:cubicBezTo>
                <a:cubicBezTo>
                  <a:pt x="3766" y="0"/>
                  <a:pt x="3766" y="0"/>
                  <a:pt x="3766" y="0"/>
                </a:cubicBezTo>
                <a:lnTo>
                  <a:pt x="3766" y="92"/>
                </a:lnTo>
                <a:close/>
                <a:moveTo>
                  <a:pt x="3706" y="92"/>
                </a:moveTo>
                <a:cubicBezTo>
                  <a:pt x="3718" y="92"/>
                  <a:pt x="3718" y="92"/>
                  <a:pt x="3718" y="92"/>
                </a:cubicBezTo>
                <a:cubicBezTo>
                  <a:pt x="3718" y="0"/>
                  <a:pt x="3718" y="0"/>
                  <a:pt x="3718" y="0"/>
                </a:cubicBezTo>
                <a:cubicBezTo>
                  <a:pt x="3706" y="0"/>
                  <a:pt x="3706" y="0"/>
                  <a:pt x="3706" y="0"/>
                </a:cubicBezTo>
                <a:lnTo>
                  <a:pt x="3706" y="92"/>
                </a:lnTo>
                <a:close/>
                <a:moveTo>
                  <a:pt x="3786" y="92"/>
                </a:moveTo>
                <a:cubicBezTo>
                  <a:pt x="3798" y="92"/>
                  <a:pt x="3798" y="92"/>
                  <a:pt x="3798" y="92"/>
                </a:cubicBezTo>
                <a:cubicBezTo>
                  <a:pt x="3798" y="0"/>
                  <a:pt x="3798" y="0"/>
                  <a:pt x="3798" y="0"/>
                </a:cubicBezTo>
                <a:cubicBezTo>
                  <a:pt x="3786" y="0"/>
                  <a:pt x="3786" y="0"/>
                  <a:pt x="3786" y="0"/>
                </a:cubicBezTo>
                <a:lnTo>
                  <a:pt x="3786" y="92"/>
                </a:lnTo>
                <a:close/>
                <a:moveTo>
                  <a:pt x="3746" y="92"/>
                </a:moveTo>
                <a:cubicBezTo>
                  <a:pt x="3758" y="92"/>
                  <a:pt x="3758" y="92"/>
                  <a:pt x="3758" y="92"/>
                </a:cubicBezTo>
                <a:cubicBezTo>
                  <a:pt x="3758" y="0"/>
                  <a:pt x="3758" y="0"/>
                  <a:pt x="3758" y="0"/>
                </a:cubicBezTo>
                <a:cubicBezTo>
                  <a:pt x="3746" y="0"/>
                  <a:pt x="3746" y="0"/>
                  <a:pt x="3746" y="0"/>
                </a:cubicBezTo>
                <a:lnTo>
                  <a:pt x="3746" y="92"/>
                </a:lnTo>
                <a:close/>
                <a:moveTo>
                  <a:pt x="3325" y="92"/>
                </a:moveTo>
                <a:cubicBezTo>
                  <a:pt x="3337" y="92"/>
                  <a:pt x="3337" y="92"/>
                  <a:pt x="3337" y="92"/>
                </a:cubicBezTo>
                <a:cubicBezTo>
                  <a:pt x="3337" y="0"/>
                  <a:pt x="3337" y="0"/>
                  <a:pt x="3337" y="0"/>
                </a:cubicBezTo>
                <a:cubicBezTo>
                  <a:pt x="3325" y="0"/>
                  <a:pt x="3325" y="0"/>
                  <a:pt x="3325" y="0"/>
                </a:cubicBezTo>
                <a:lnTo>
                  <a:pt x="3325" y="92"/>
                </a:lnTo>
                <a:close/>
                <a:moveTo>
                  <a:pt x="3726" y="92"/>
                </a:moveTo>
                <a:cubicBezTo>
                  <a:pt x="3738" y="92"/>
                  <a:pt x="3738" y="92"/>
                  <a:pt x="3738" y="92"/>
                </a:cubicBezTo>
                <a:cubicBezTo>
                  <a:pt x="3738" y="0"/>
                  <a:pt x="3738" y="0"/>
                  <a:pt x="3738" y="0"/>
                </a:cubicBezTo>
                <a:cubicBezTo>
                  <a:pt x="3726" y="0"/>
                  <a:pt x="3726" y="0"/>
                  <a:pt x="3726" y="0"/>
                </a:cubicBezTo>
                <a:lnTo>
                  <a:pt x="3726" y="92"/>
                </a:lnTo>
                <a:close/>
                <a:moveTo>
                  <a:pt x="3405" y="92"/>
                </a:moveTo>
                <a:cubicBezTo>
                  <a:pt x="3417" y="92"/>
                  <a:pt x="3417" y="92"/>
                  <a:pt x="3417" y="92"/>
                </a:cubicBezTo>
                <a:cubicBezTo>
                  <a:pt x="3417" y="0"/>
                  <a:pt x="3417" y="0"/>
                  <a:pt x="3417" y="0"/>
                </a:cubicBezTo>
                <a:cubicBezTo>
                  <a:pt x="3405" y="0"/>
                  <a:pt x="3405" y="0"/>
                  <a:pt x="3405" y="0"/>
                </a:cubicBezTo>
                <a:lnTo>
                  <a:pt x="3405" y="92"/>
                </a:lnTo>
                <a:close/>
                <a:moveTo>
                  <a:pt x="3425" y="92"/>
                </a:moveTo>
                <a:cubicBezTo>
                  <a:pt x="3437" y="92"/>
                  <a:pt x="3437" y="92"/>
                  <a:pt x="3437" y="92"/>
                </a:cubicBezTo>
                <a:cubicBezTo>
                  <a:pt x="3437" y="0"/>
                  <a:pt x="3437" y="0"/>
                  <a:pt x="3437" y="0"/>
                </a:cubicBezTo>
                <a:cubicBezTo>
                  <a:pt x="3425" y="0"/>
                  <a:pt x="3425" y="0"/>
                  <a:pt x="3425" y="0"/>
                </a:cubicBezTo>
                <a:lnTo>
                  <a:pt x="3425" y="92"/>
                </a:lnTo>
                <a:close/>
                <a:moveTo>
                  <a:pt x="3385" y="92"/>
                </a:moveTo>
                <a:cubicBezTo>
                  <a:pt x="3397" y="92"/>
                  <a:pt x="3397" y="92"/>
                  <a:pt x="3397" y="92"/>
                </a:cubicBezTo>
                <a:cubicBezTo>
                  <a:pt x="3397" y="0"/>
                  <a:pt x="3397" y="0"/>
                  <a:pt x="3397" y="0"/>
                </a:cubicBezTo>
                <a:cubicBezTo>
                  <a:pt x="3385" y="0"/>
                  <a:pt x="3385" y="0"/>
                  <a:pt x="3385" y="0"/>
                </a:cubicBezTo>
                <a:lnTo>
                  <a:pt x="3385" y="92"/>
                </a:lnTo>
                <a:close/>
                <a:moveTo>
                  <a:pt x="3345" y="92"/>
                </a:moveTo>
                <a:cubicBezTo>
                  <a:pt x="3357" y="92"/>
                  <a:pt x="3357" y="92"/>
                  <a:pt x="3357" y="92"/>
                </a:cubicBezTo>
                <a:cubicBezTo>
                  <a:pt x="3357" y="0"/>
                  <a:pt x="3357" y="0"/>
                  <a:pt x="3357" y="0"/>
                </a:cubicBezTo>
                <a:cubicBezTo>
                  <a:pt x="3345" y="0"/>
                  <a:pt x="3345" y="0"/>
                  <a:pt x="3345" y="0"/>
                </a:cubicBezTo>
                <a:lnTo>
                  <a:pt x="3345" y="92"/>
                </a:lnTo>
                <a:close/>
                <a:moveTo>
                  <a:pt x="3445" y="92"/>
                </a:moveTo>
                <a:cubicBezTo>
                  <a:pt x="3457" y="92"/>
                  <a:pt x="3457" y="92"/>
                  <a:pt x="3457" y="92"/>
                </a:cubicBezTo>
                <a:cubicBezTo>
                  <a:pt x="3457" y="0"/>
                  <a:pt x="3457" y="0"/>
                  <a:pt x="3457" y="0"/>
                </a:cubicBezTo>
                <a:cubicBezTo>
                  <a:pt x="3445" y="0"/>
                  <a:pt x="3445" y="0"/>
                  <a:pt x="3445" y="0"/>
                </a:cubicBezTo>
                <a:lnTo>
                  <a:pt x="3445" y="92"/>
                </a:lnTo>
                <a:close/>
                <a:moveTo>
                  <a:pt x="3486" y="92"/>
                </a:moveTo>
                <a:cubicBezTo>
                  <a:pt x="3497" y="92"/>
                  <a:pt x="3497" y="92"/>
                  <a:pt x="3497" y="92"/>
                </a:cubicBezTo>
                <a:cubicBezTo>
                  <a:pt x="3497" y="0"/>
                  <a:pt x="3497" y="0"/>
                  <a:pt x="3497" y="0"/>
                </a:cubicBezTo>
                <a:cubicBezTo>
                  <a:pt x="3486" y="0"/>
                  <a:pt x="3486" y="0"/>
                  <a:pt x="3486" y="0"/>
                </a:cubicBezTo>
                <a:lnTo>
                  <a:pt x="3486" y="92"/>
                </a:lnTo>
                <a:close/>
                <a:moveTo>
                  <a:pt x="3526" y="92"/>
                </a:moveTo>
                <a:cubicBezTo>
                  <a:pt x="3538" y="92"/>
                  <a:pt x="3538" y="92"/>
                  <a:pt x="3538" y="92"/>
                </a:cubicBezTo>
                <a:cubicBezTo>
                  <a:pt x="3538" y="0"/>
                  <a:pt x="3538" y="0"/>
                  <a:pt x="3538" y="0"/>
                </a:cubicBezTo>
                <a:cubicBezTo>
                  <a:pt x="3526" y="0"/>
                  <a:pt x="3526" y="0"/>
                  <a:pt x="3526" y="0"/>
                </a:cubicBezTo>
                <a:lnTo>
                  <a:pt x="3526" y="92"/>
                </a:lnTo>
                <a:close/>
                <a:moveTo>
                  <a:pt x="3546" y="92"/>
                </a:moveTo>
                <a:cubicBezTo>
                  <a:pt x="3558" y="92"/>
                  <a:pt x="3558" y="92"/>
                  <a:pt x="3558" y="92"/>
                </a:cubicBezTo>
                <a:cubicBezTo>
                  <a:pt x="3558" y="0"/>
                  <a:pt x="3558" y="0"/>
                  <a:pt x="3558" y="0"/>
                </a:cubicBezTo>
                <a:cubicBezTo>
                  <a:pt x="3546" y="0"/>
                  <a:pt x="3546" y="0"/>
                  <a:pt x="3546" y="0"/>
                </a:cubicBezTo>
                <a:lnTo>
                  <a:pt x="3546" y="92"/>
                </a:lnTo>
                <a:close/>
                <a:moveTo>
                  <a:pt x="2845" y="92"/>
                </a:moveTo>
                <a:cubicBezTo>
                  <a:pt x="2856" y="92"/>
                  <a:pt x="2856" y="92"/>
                  <a:pt x="2856" y="92"/>
                </a:cubicBezTo>
                <a:cubicBezTo>
                  <a:pt x="2856" y="0"/>
                  <a:pt x="2856" y="0"/>
                  <a:pt x="2856" y="0"/>
                </a:cubicBezTo>
                <a:cubicBezTo>
                  <a:pt x="2845" y="0"/>
                  <a:pt x="2845" y="0"/>
                  <a:pt x="2845" y="0"/>
                </a:cubicBezTo>
                <a:lnTo>
                  <a:pt x="2845" y="92"/>
                </a:lnTo>
                <a:close/>
                <a:moveTo>
                  <a:pt x="3506" y="92"/>
                </a:moveTo>
                <a:cubicBezTo>
                  <a:pt x="3517" y="92"/>
                  <a:pt x="3517" y="92"/>
                  <a:pt x="3517" y="92"/>
                </a:cubicBezTo>
                <a:cubicBezTo>
                  <a:pt x="3517" y="0"/>
                  <a:pt x="3517" y="0"/>
                  <a:pt x="3517" y="0"/>
                </a:cubicBezTo>
                <a:cubicBezTo>
                  <a:pt x="3506" y="0"/>
                  <a:pt x="3506" y="0"/>
                  <a:pt x="3506" y="0"/>
                </a:cubicBezTo>
                <a:lnTo>
                  <a:pt x="3506" y="92"/>
                </a:lnTo>
                <a:close/>
                <a:moveTo>
                  <a:pt x="3566" y="92"/>
                </a:moveTo>
                <a:cubicBezTo>
                  <a:pt x="3578" y="92"/>
                  <a:pt x="3578" y="92"/>
                  <a:pt x="3578" y="92"/>
                </a:cubicBezTo>
                <a:cubicBezTo>
                  <a:pt x="3578" y="0"/>
                  <a:pt x="3578" y="0"/>
                  <a:pt x="3578" y="0"/>
                </a:cubicBezTo>
                <a:cubicBezTo>
                  <a:pt x="3566" y="0"/>
                  <a:pt x="3566" y="0"/>
                  <a:pt x="3566" y="0"/>
                </a:cubicBezTo>
                <a:lnTo>
                  <a:pt x="3566" y="92"/>
                </a:lnTo>
                <a:close/>
                <a:moveTo>
                  <a:pt x="3145" y="92"/>
                </a:moveTo>
                <a:cubicBezTo>
                  <a:pt x="3157" y="92"/>
                  <a:pt x="3157" y="92"/>
                  <a:pt x="3157" y="92"/>
                </a:cubicBezTo>
                <a:cubicBezTo>
                  <a:pt x="3157" y="0"/>
                  <a:pt x="3157" y="0"/>
                  <a:pt x="3157" y="0"/>
                </a:cubicBezTo>
                <a:cubicBezTo>
                  <a:pt x="3145" y="0"/>
                  <a:pt x="3145" y="0"/>
                  <a:pt x="3145" y="0"/>
                </a:cubicBezTo>
                <a:lnTo>
                  <a:pt x="3145" y="92"/>
                </a:lnTo>
                <a:close/>
                <a:moveTo>
                  <a:pt x="2183" y="92"/>
                </a:moveTo>
                <a:cubicBezTo>
                  <a:pt x="2195" y="92"/>
                  <a:pt x="2195" y="92"/>
                  <a:pt x="2195" y="92"/>
                </a:cubicBezTo>
                <a:cubicBezTo>
                  <a:pt x="2195" y="0"/>
                  <a:pt x="2195" y="0"/>
                  <a:pt x="2195" y="0"/>
                </a:cubicBezTo>
                <a:cubicBezTo>
                  <a:pt x="2183" y="0"/>
                  <a:pt x="2183" y="0"/>
                  <a:pt x="2183" y="0"/>
                </a:cubicBezTo>
                <a:lnTo>
                  <a:pt x="2183" y="92"/>
                </a:lnTo>
                <a:close/>
                <a:moveTo>
                  <a:pt x="2204" y="92"/>
                </a:moveTo>
                <a:cubicBezTo>
                  <a:pt x="2215" y="92"/>
                  <a:pt x="2215" y="92"/>
                  <a:pt x="2215" y="92"/>
                </a:cubicBezTo>
                <a:cubicBezTo>
                  <a:pt x="2215" y="0"/>
                  <a:pt x="2215" y="0"/>
                  <a:pt x="2215" y="0"/>
                </a:cubicBezTo>
                <a:cubicBezTo>
                  <a:pt x="2204" y="0"/>
                  <a:pt x="2204" y="0"/>
                  <a:pt x="2204" y="0"/>
                </a:cubicBezTo>
                <a:lnTo>
                  <a:pt x="2204" y="92"/>
                </a:lnTo>
                <a:close/>
                <a:moveTo>
                  <a:pt x="2224" y="92"/>
                </a:moveTo>
                <a:cubicBezTo>
                  <a:pt x="2235" y="92"/>
                  <a:pt x="2235" y="92"/>
                  <a:pt x="2235" y="92"/>
                </a:cubicBezTo>
                <a:cubicBezTo>
                  <a:pt x="2235" y="0"/>
                  <a:pt x="2235" y="0"/>
                  <a:pt x="2235" y="0"/>
                </a:cubicBezTo>
                <a:cubicBezTo>
                  <a:pt x="2224" y="0"/>
                  <a:pt x="2224" y="0"/>
                  <a:pt x="2224" y="0"/>
                </a:cubicBezTo>
                <a:lnTo>
                  <a:pt x="2224" y="92"/>
                </a:lnTo>
                <a:close/>
                <a:moveTo>
                  <a:pt x="2143" y="92"/>
                </a:moveTo>
                <a:cubicBezTo>
                  <a:pt x="2155" y="92"/>
                  <a:pt x="2155" y="92"/>
                  <a:pt x="2155" y="92"/>
                </a:cubicBezTo>
                <a:cubicBezTo>
                  <a:pt x="2155" y="0"/>
                  <a:pt x="2155" y="0"/>
                  <a:pt x="2155" y="0"/>
                </a:cubicBezTo>
                <a:cubicBezTo>
                  <a:pt x="2143" y="0"/>
                  <a:pt x="2143" y="0"/>
                  <a:pt x="2143" y="0"/>
                </a:cubicBezTo>
                <a:lnTo>
                  <a:pt x="2143" y="92"/>
                </a:lnTo>
                <a:close/>
                <a:moveTo>
                  <a:pt x="2163" y="92"/>
                </a:moveTo>
                <a:cubicBezTo>
                  <a:pt x="2175" y="92"/>
                  <a:pt x="2175" y="92"/>
                  <a:pt x="2175" y="92"/>
                </a:cubicBezTo>
                <a:cubicBezTo>
                  <a:pt x="2175" y="0"/>
                  <a:pt x="2175" y="0"/>
                  <a:pt x="2175" y="0"/>
                </a:cubicBezTo>
                <a:cubicBezTo>
                  <a:pt x="2163" y="0"/>
                  <a:pt x="2163" y="0"/>
                  <a:pt x="2163" y="0"/>
                </a:cubicBezTo>
                <a:lnTo>
                  <a:pt x="2163" y="92"/>
                </a:lnTo>
                <a:close/>
                <a:moveTo>
                  <a:pt x="2304" y="92"/>
                </a:moveTo>
                <a:cubicBezTo>
                  <a:pt x="2316" y="92"/>
                  <a:pt x="2316" y="92"/>
                  <a:pt x="2316" y="92"/>
                </a:cubicBezTo>
                <a:cubicBezTo>
                  <a:pt x="2316" y="0"/>
                  <a:pt x="2316" y="0"/>
                  <a:pt x="2316" y="0"/>
                </a:cubicBezTo>
                <a:cubicBezTo>
                  <a:pt x="2304" y="0"/>
                  <a:pt x="2304" y="0"/>
                  <a:pt x="2304" y="0"/>
                </a:cubicBezTo>
                <a:lnTo>
                  <a:pt x="2304" y="92"/>
                </a:lnTo>
                <a:close/>
                <a:moveTo>
                  <a:pt x="2244" y="92"/>
                </a:moveTo>
                <a:cubicBezTo>
                  <a:pt x="2256" y="92"/>
                  <a:pt x="2256" y="92"/>
                  <a:pt x="2256" y="92"/>
                </a:cubicBezTo>
                <a:cubicBezTo>
                  <a:pt x="2256" y="0"/>
                  <a:pt x="2256" y="0"/>
                  <a:pt x="2256" y="0"/>
                </a:cubicBezTo>
                <a:cubicBezTo>
                  <a:pt x="2244" y="0"/>
                  <a:pt x="2244" y="0"/>
                  <a:pt x="2244" y="0"/>
                </a:cubicBezTo>
                <a:lnTo>
                  <a:pt x="2244" y="92"/>
                </a:lnTo>
                <a:close/>
                <a:moveTo>
                  <a:pt x="2123" y="92"/>
                </a:moveTo>
                <a:cubicBezTo>
                  <a:pt x="2135" y="92"/>
                  <a:pt x="2135" y="92"/>
                  <a:pt x="2135" y="92"/>
                </a:cubicBezTo>
                <a:cubicBezTo>
                  <a:pt x="2135" y="0"/>
                  <a:pt x="2135" y="0"/>
                  <a:pt x="2135" y="0"/>
                </a:cubicBezTo>
                <a:cubicBezTo>
                  <a:pt x="2123" y="0"/>
                  <a:pt x="2123" y="0"/>
                  <a:pt x="2123" y="0"/>
                </a:cubicBezTo>
                <a:lnTo>
                  <a:pt x="2123" y="92"/>
                </a:lnTo>
                <a:close/>
                <a:moveTo>
                  <a:pt x="2324" y="92"/>
                </a:moveTo>
                <a:cubicBezTo>
                  <a:pt x="2336" y="92"/>
                  <a:pt x="2336" y="92"/>
                  <a:pt x="2336" y="92"/>
                </a:cubicBezTo>
                <a:cubicBezTo>
                  <a:pt x="2336" y="0"/>
                  <a:pt x="2336" y="0"/>
                  <a:pt x="2336" y="0"/>
                </a:cubicBezTo>
                <a:cubicBezTo>
                  <a:pt x="2324" y="0"/>
                  <a:pt x="2324" y="0"/>
                  <a:pt x="2324" y="0"/>
                </a:cubicBezTo>
                <a:lnTo>
                  <a:pt x="2324" y="92"/>
                </a:lnTo>
                <a:close/>
                <a:moveTo>
                  <a:pt x="2344" y="92"/>
                </a:moveTo>
                <a:cubicBezTo>
                  <a:pt x="2356" y="92"/>
                  <a:pt x="2356" y="92"/>
                  <a:pt x="2356" y="92"/>
                </a:cubicBezTo>
                <a:cubicBezTo>
                  <a:pt x="2356" y="0"/>
                  <a:pt x="2356" y="0"/>
                  <a:pt x="2356" y="0"/>
                </a:cubicBezTo>
                <a:cubicBezTo>
                  <a:pt x="2344" y="0"/>
                  <a:pt x="2344" y="0"/>
                  <a:pt x="2344" y="0"/>
                </a:cubicBezTo>
                <a:lnTo>
                  <a:pt x="2344" y="92"/>
                </a:lnTo>
                <a:close/>
                <a:moveTo>
                  <a:pt x="2264" y="92"/>
                </a:moveTo>
                <a:cubicBezTo>
                  <a:pt x="2276" y="92"/>
                  <a:pt x="2276" y="92"/>
                  <a:pt x="2276" y="92"/>
                </a:cubicBezTo>
                <a:cubicBezTo>
                  <a:pt x="2276" y="0"/>
                  <a:pt x="2276" y="0"/>
                  <a:pt x="2276" y="0"/>
                </a:cubicBezTo>
                <a:cubicBezTo>
                  <a:pt x="2264" y="0"/>
                  <a:pt x="2264" y="0"/>
                  <a:pt x="2264" y="0"/>
                </a:cubicBezTo>
                <a:lnTo>
                  <a:pt x="2264" y="92"/>
                </a:lnTo>
                <a:close/>
                <a:moveTo>
                  <a:pt x="2284" y="92"/>
                </a:moveTo>
                <a:cubicBezTo>
                  <a:pt x="2296" y="92"/>
                  <a:pt x="2296" y="92"/>
                  <a:pt x="2296" y="92"/>
                </a:cubicBezTo>
                <a:cubicBezTo>
                  <a:pt x="2296" y="0"/>
                  <a:pt x="2296" y="0"/>
                  <a:pt x="2296" y="0"/>
                </a:cubicBezTo>
                <a:cubicBezTo>
                  <a:pt x="2284" y="0"/>
                  <a:pt x="2284" y="0"/>
                  <a:pt x="2284" y="0"/>
                </a:cubicBezTo>
                <a:lnTo>
                  <a:pt x="2284" y="92"/>
                </a:lnTo>
                <a:close/>
                <a:moveTo>
                  <a:pt x="1943" y="92"/>
                </a:moveTo>
                <a:cubicBezTo>
                  <a:pt x="1955" y="92"/>
                  <a:pt x="1955" y="92"/>
                  <a:pt x="1955" y="92"/>
                </a:cubicBezTo>
                <a:cubicBezTo>
                  <a:pt x="1955" y="0"/>
                  <a:pt x="1955" y="0"/>
                  <a:pt x="1955" y="0"/>
                </a:cubicBezTo>
                <a:cubicBezTo>
                  <a:pt x="1943" y="0"/>
                  <a:pt x="1943" y="0"/>
                  <a:pt x="1943" y="0"/>
                </a:cubicBezTo>
                <a:lnTo>
                  <a:pt x="1943" y="92"/>
                </a:lnTo>
                <a:close/>
                <a:moveTo>
                  <a:pt x="1983" y="92"/>
                </a:moveTo>
                <a:cubicBezTo>
                  <a:pt x="1995" y="92"/>
                  <a:pt x="1995" y="92"/>
                  <a:pt x="1995" y="92"/>
                </a:cubicBezTo>
                <a:cubicBezTo>
                  <a:pt x="1995" y="0"/>
                  <a:pt x="1995" y="0"/>
                  <a:pt x="1995" y="0"/>
                </a:cubicBezTo>
                <a:cubicBezTo>
                  <a:pt x="1983" y="0"/>
                  <a:pt x="1983" y="0"/>
                  <a:pt x="1983" y="0"/>
                </a:cubicBezTo>
                <a:lnTo>
                  <a:pt x="1983" y="92"/>
                </a:lnTo>
                <a:close/>
                <a:moveTo>
                  <a:pt x="1963" y="92"/>
                </a:moveTo>
                <a:cubicBezTo>
                  <a:pt x="1975" y="92"/>
                  <a:pt x="1975" y="92"/>
                  <a:pt x="1975" y="92"/>
                </a:cubicBezTo>
                <a:cubicBezTo>
                  <a:pt x="1975" y="0"/>
                  <a:pt x="1975" y="0"/>
                  <a:pt x="1975" y="0"/>
                </a:cubicBezTo>
                <a:cubicBezTo>
                  <a:pt x="1963" y="0"/>
                  <a:pt x="1963" y="0"/>
                  <a:pt x="1963" y="0"/>
                </a:cubicBezTo>
                <a:lnTo>
                  <a:pt x="1963" y="92"/>
                </a:lnTo>
                <a:close/>
                <a:moveTo>
                  <a:pt x="1923" y="92"/>
                </a:moveTo>
                <a:cubicBezTo>
                  <a:pt x="1935" y="92"/>
                  <a:pt x="1935" y="92"/>
                  <a:pt x="1935" y="92"/>
                </a:cubicBezTo>
                <a:cubicBezTo>
                  <a:pt x="1935" y="0"/>
                  <a:pt x="1935" y="0"/>
                  <a:pt x="1935" y="0"/>
                </a:cubicBezTo>
                <a:cubicBezTo>
                  <a:pt x="1923" y="0"/>
                  <a:pt x="1923" y="0"/>
                  <a:pt x="1923" y="0"/>
                </a:cubicBezTo>
                <a:lnTo>
                  <a:pt x="1923" y="92"/>
                </a:lnTo>
                <a:close/>
                <a:moveTo>
                  <a:pt x="1903" y="92"/>
                </a:moveTo>
                <a:cubicBezTo>
                  <a:pt x="1915" y="92"/>
                  <a:pt x="1915" y="92"/>
                  <a:pt x="1915" y="92"/>
                </a:cubicBezTo>
                <a:cubicBezTo>
                  <a:pt x="1915" y="0"/>
                  <a:pt x="1915" y="0"/>
                  <a:pt x="1915" y="0"/>
                </a:cubicBezTo>
                <a:cubicBezTo>
                  <a:pt x="1903" y="0"/>
                  <a:pt x="1903" y="0"/>
                  <a:pt x="1903" y="0"/>
                </a:cubicBezTo>
                <a:lnTo>
                  <a:pt x="1903" y="92"/>
                </a:lnTo>
                <a:close/>
                <a:moveTo>
                  <a:pt x="2003" y="92"/>
                </a:moveTo>
                <a:cubicBezTo>
                  <a:pt x="2015" y="92"/>
                  <a:pt x="2015" y="92"/>
                  <a:pt x="2015" y="92"/>
                </a:cubicBezTo>
                <a:cubicBezTo>
                  <a:pt x="2015" y="0"/>
                  <a:pt x="2015" y="0"/>
                  <a:pt x="2015" y="0"/>
                </a:cubicBezTo>
                <a:cubicBezTo>
                  <a:pt x="2003" y="0"/>
                  <a:pt x="2003" y="0"/>
                  <a:pt x="2003" y="0"/>
                </a:cubicBezTo>
                <a:lnTo>
                  <a:pt x="2003" y="92"/>
                </a:lnTo>
                <a:close/>
                <a:moveTo>
                  <a:pt x="2083" y="92"/>
                </a:moveTo>
                <a:cubicBezTo>
                  <a:pt x="2095" y="92"/>
                  <a:pt x="2095" y="92"/>
                  <a:pt x="2095" y="92"/>
                </a:cubicBezTo>
                <a:cubicBezTo>
                  <a:pt x="2095" y="0"/>
                  <a:pt x="2095" y="0"/>
                  <a:pt x="2095" y="0"/>
                </a:cubicBezTo>
                <a:cubicBezTo>
                  <a:pt x="2083" y="0"/>
                  <a:pt x="2083" y="0"/>
                  <a:pt x="2083" y="0"/>
                </a:cubicBezTo>
                <a:lnTo>
                  <a:pt x="2083" y="92"/>
                </a:lnTo>
                <a:close/>
                <a:moveTo>
                  <a:pt x="2103" y="92"/>
                </a:moveTo>
                <a:cubicBezTo>
                  <a:pt x="2115" y="92"/>
                  <a:pt x="2115" y="92"/>
                  <a:pt x="2115" y="92"/>
                </a:cubicBezTo>
                <a:cubicBezTo>
                  <a:pt x="2115" y="0"/>
                  <a:pt x="2115" y="0"/>
                  <a:pt x="2115" y="0"/>
                </a:cubicBezTo>
                <a:cubicBezTo>
                  <a:pt x="2103" y="0"/>
                  <a:pt x="2103" y="0"/>
                  <a:pt x="2103" y="0"/>
                </a:cubicBezTo>
                <a:lnTo>
                  <a:pt x="2103" y="92"/>
                </a:lnTo>
                <a:close/>
                <a:moveTo>
                  <a:pt x="2063" y="92"/>
                </a:moveTo>
                <a:cubicBezTo>
                  <a:pt x="2075" y="92"/>
                  <a:pt x="2075" y="92"/>
                  <a:pt x="2075" y="92"/>
                </a:cubicBezTo>
                <a:cubicBezTo>
                  <a:pt x="2075" y="0"/>
                  <a:pt x="2075" y="0"/>
                  <a:pt x="2075" y="0"/>
                </a:cubicBezTo>
                <a:cubicBezTo>
                  <a:pt x="2063" y="0"/>
                  <a:pt x="2063" y="0"/>
                  <a:pt x="2063" y="0"/>
                </a:cubicBezTo>
                <a:lnTo>
                  <a:pt x="2063" y="92"/>
                </a:lnTo>
                <a:close/>
                <a:moveTo>
                  <a:pt x="2023" y="92"/>
                </a:moveTo>
                <a:cubicBezTo>
                  <a:pt x="2035" y="92"/>
                  <a:pt x="2035" y="92"/>
                  <a:pt x="2035" y="92"/>
                </a:cubicBezTo>
                <a:cubicBezTo>
                  <a:pt x="2035" y="0"/>
                  <a:pt x="2035" y="0"/>
                  <a:pt x="2035" y="0"/>
                </a:cubicBezTo>
                <a:cubicBezTo>
                  <a:pt x="2023" y="0"/>
                  <a:pt x="2023" y="0"/>
                  <a:pt x="2023" y="0"/>
                </a:cubicBezTo>
                <a:lnTo>
                  <a:pt x="2023" y="92"/>
                </a:lnTo>
                <a:close/>
                <a:moveTo>
                  <a:pt x="2043" y="92"/>
                </a:moveTo>
                <a:cubicBezTo>
                  <a:pt x="2055" y="92"/>
                  <a:pt x="2055" y="92"/>
                  <a:pt x="2055" y="92"/>
                </a:cubicBezTo>
                <a:cubicBezTo>
                  <a:pt x="2055" y="0"/>
                  <a:pt x="2055" y="0"/>
                  <a:pt x="2055" y="0"/>
                </a:cubicBezTo>
                <a:cubicBezTo>
                  <a:pt x="2043" y="0"/>
                  <a:pt x="2043" y="0"/>
                  <a:pt x="2043" y="0"/>
                </a:cubicBezTo>
                <a:lnTo>
                  <a:pt x="2043" y="92"/>
                </a:lnTo>
                <a:close/>
                <a:moveTo>
                  <a:pt x="2564" y="92"/>
                </a:moveTo>
                <a:cubicBezTo>
                  <a:pt x="2576" y="92"/>
                  <a:pt x="2576" y="92"/>
                  <a:pt x="2576" y="92"/>
                </a:cubicBezTo>
                <a:cubicBezTo>
                  <a:pt x="2576" y="0"/>
                  <a:pt x="2576" y="0"/>
                  <a:pt x="2576" y="0"/>
                </a:cubicBezTo>
                <a:cubicBezTo>
                  <a:pt x="2564" y="0"/>
                  <a:pt x="2564" y="0"/>
                  <a:pt x="2564" y="0"/>
                </a:cubicBezTo>
                <a:lnTo>
                  <a:pt x="2564" y="92"/>
                </a:lnTo>
                <a:close/>
                <a:moveTo>
                  <a:pt x="2664" y="92"/>
                </a:moveTo>
                <a:cubicBezTo>
                  <a:pt x="2676" y="92"/>
                  <a:pt x="2676" y="92"/>
                  <a:pt x="2676" y="92"/>
                </a:cubicBezTo>
                <a:cubicBezTo>
                  <a:pt x="2676" y="0"/>
                  <a:pt x="2676" y="0"/>
                  <a:pt x="2676" y="0"/>
                </a:cubicBezTo>
                <a:cubicBezTo>
                  <a:pt x="2664" y="0"/>
                  <a:pt x="2664" y="0"/>
                  <a:pt x="2664" y="0"/>
                </a:cubicBezTo>
                <a:lnTo>
                  <a:pt x="2664" y="92"/>
                </a:lnTo>
                <a:close/>
                <a:moveTo>
                  <a:pt x="2684" y="92"/>
                </a:moveTo>
                <a:cubicBezTo>
                  <a:pt x="2696" y="92"/>
                  <a:pt x="2696" y="92"/>
                  <a:pt x="2696" y="92"/>
                </a:cubicBezTo>
                <a:cubicBezTo>
                  <a:pt x="2696" y="0"/>
                  <a:pt x="2696" y="0"/>
                  <a:pt x="2696" y="0"/>
                </a:cubicBezTo>
                <a:cubicBezTo>
                  <a:pt x="2684" y="0"/>
                  <a:pt x="2684" y="0"/>
                  <a:pt x="2684" y="0"/>
                </a:cubicBezTo>
                <a:lnTo>
                  <a:pt x="2684" y="92"/>
                </a:lnTo>
                <a:close/>
                <a:moveTo>
                  <a:pt x="2604" y="92"/>
                </a:moveTo>
                <a:cubicBezTo>
                  <a:pt x="2616" y="92"/>
                  <a:pt x="2616" y="92"/>
                  <a:pt x="2616" y="92"/>
                </a:cubicBezTo>
                <a:cubicBezTo>
                  <a:pt x="2616" y="0"/>
                  <a:pt x="2616" y="0"/>
                  <a:pt x="2616" y="0"/>
                </a:cubicBezTo>
                <a:cubicBezTo>
                  <a:pt x="2604" y="0"/>
                  <a:pt x="2604" y="0"/>
                  <a:pt x="2604" y="0"/>
                </a:cubicBezTo>
                <a:lnTo>
                  <a:pt x="2604" y="92"/>
                </a:lnTo>
                <a:close/>
                <a:moveTo>
                  <a:pt x="2624" y="92"/>
                </a:moveTo>
                <a:cubicBezTo>
                  <a:pt x="2636" y="92"/>
                  <a:pt x="2636" y="92"/>
                  <a:pt x="2636" y="92"/>
                </a:cubicBezTo>
                <a:cubicBezTo>
                  <a:pt x="2636" y="0"/>
                  <a:pt x="2636" y="0"/>
                  <a:pt x="2636" y="0"/>
                </a:cubicBezTo>
                <a:cubicBezTo>
                  <a:pt x="2624" y="0"/>
                  <a:pt x="2624" y="0"/>
                  <a:pt x="2624" y="0"/>
                </a:cubicBezTo>
                <a:lnTo>
                  <a:pt x="2624" y="92"/>
                </a:lnTo>
                <a:close/>
                <a:moveTo>
                  <a:pt x="2644" y="92"/>
                </a:moveTo>
                <a:cubicBezTo>
                  <a:pt x="2656" y="92"/>
                  <a:pt x="2656" y="92"/>
                  <a:pt x="2656" y="92"/>
                </a:cubicBezTo>
                <a:cubicBezTo>
                  <a:pt x="2656" y="0"/>
                  <a:pt x="2656" y="0"/>
                  <a:pt x="2656" y="0"/>
                </a:cubicBezTo>
                <a:cubicBezTo>
                  <a:pt x="2644" y="0"/>
                  <a:pt x="2644" y="0"/>
                  <a:pt x="2644" y="0"/>
                </a:cubicBezTo>
                <a:lnTo>
                  <a:pt x="2644" y="92"/>
                </a:lnTo>
                <a:close/>
                <a:moveTo>
                  <a:pt x="2704" y="92"/>
                </a:moveTo>
                <a:cubicBezTo>
                  <a:pt x="2716" y="92"/>
                  <a:pt x="2716" y="92"/>
                  <a:pt x="2716" y="92"/>
                </a:cubicBezTo>
                <a:cubicBezTo>
                  <a:pt x="2716" y="0"/>
                  <a:pt x="2716" y="0"/>
                  <a:pt x="2716" y="0"/>
                </a:cubicBezTo>
                <a:cubicBezTo>
                  <a:pt x="2704" y="0"/>
                  <a:pt x="2704" y="0"/>
                  <a:pt x="2704" y="0"/>
                </a:cubicBezTo>
                <a:lnTo>
                  <a:pt x="2704" y="92"/>
                </a:lnTo>
                <a:close/>
                <a:moveTo>
                  <a:pt x="2804" y="92"/>
                </a:moveTo>
                <a:cubicBezTo>
                  <a:pt x="2816" y="92"/>
                  <a:pt x="2816" y="92"/>
                  <a:pt x="2816" y="92"/>
                </a:cubicBezTo>
                <a:cubicBezTo>
                  <a:pt x="2816" y="0"/>
                  <a:pt x="2816" y="0"/>
                  <a:pt x="2816" y="0"/>
                </a:cubicBezTo>
                <a:cubicBezTo>
                  <a:pt x="2804" y="0"/>
                  <a:pt x="2804" y="0"/>
                  <a:pt x="2804" y="0"/>
                </a:cubicBezTo>
                <a:lnTo>
                  <a:pt x="2804" y="92"/>
                </a:lnTo>
                <a:close/>
                <a:moveTo>
                  <a:pt x="2364" y="92"/>
                </a:moveTo>
                <a:cubicBezTo>
                  <a:pt x="2376" y="92"/>
                  <a:pt x="2376" y="92"/>
                  <a:pt x="2376" y="92"/>
                </a:cubicBezTo>
                <a:cubicBezTo>
                  <a:pt x="2376" y="0"/>
                  <a:pt x="2376" y="0"/>
                  <a:pt x="2376" y="0"/>
                </a:cubicBezTo>
                <a:cubicBezTo>
                  <a:pt x="2364" y="0"/>
                  <a:pt x="2364" y="0"/>
                  <a:pt x="2364" y="0"/>
                </a:cubicBezTo>
                <a:lnTo>
                  <a:pt x="2364" y="92"/>
                </a:lnTo>
                <a:close/>
                <a:moveTo>
                  <a:pt x="2764" y="92"/>
                </a:moveTo>
                <a:cubicBezTo>
                  <a:pt x="2776" y="92"/>
                  <a:pt x="2776" y="92"/>
                  <a:pt x="2776" y="92"/>
                </a:cubicBezTo>
                <a:cubicBezTo>
                  <a:pt x="2776" y="0"/>
                  <a:pt x="2776" y="0"/>
                  <a:pt x="2776" y="0"/>
                </a:cubicBezTo>
                <a:cubicBezTo>
                  <a:pt x="2764" y="0"/>
                  <a:pt x="2764" y="0"/>
                  <a:pt x="2764" y="0"/>
                </a:cubicBezTo>
                <a:lnTo>
                  <a:pt x="2764" y="92"/>
                </a:lnTo>
                <a:close/>
                <a:moveTo>
                  <a:pt x="2724" y="92"/>
                </a:moveTo>
                <a:cubicBezTo>
                  <a:pt x="2736" y="92"/>
                  <a:pt x="2736" y="92"/>
                  <a:pt x="2736" y="92"/>
                </a:cubicBezTo>
                <a:cubicBezTo>
                  <a:pt x="2736" y="0"/>
                  <a:pt x="2736" y="0"/>
                  <a:pt x="2736" y="0"/>
                </a:cubicBezTo>
                <a:cubicBezTo>
                  <a:pt x="2724" y="0"/>
                  <a:pt x="2724" y="0"/>
                  <a:pt x="2724" y="0"/>
                </a:cubicBezTo>
                <a:lnTo>
                  <a:pt x="2724" y="92"/>
                </a:lnTo>
                <a:close/>
                <a:moveTo>
                  <a:pt x="2744" y="92"/>
                </a:moveTo>
                <a:cubicBezTo>
                  <a:pt x="2756" y="92"/>
                  <a:pt x="2756" y="92"/>
                  <a:pt x="2756" y="92"/>
                </a:cubicBezTo>
                <a:cubicBezTo>
                  <a:pt x="2756" y="0"/>
                  <a:pt x="2756" y="0"/>
                  <a:pt x="2756" y="0"/>
                </a:cubicBezTo>
                <a:cubicBezTo>
                  <a:pt x="2744" y="0"/>
                  <a:pt x="2744" y="0"/>
                  <a:pt x="2744" y="0"/>
                </a:cubicBezTo>
                <a:lnTo>
                  <a:pt x="2744" y="92"/>
                </a:lnTo>
                <a:close/>
                <a:moveTo>
                  <a:pt x="2784" y="92"/>
                </a:moveTo>
                <a:cubicBezTo>
                  <a:pt x="2796" y="92"/>
                  <a:pt x="2796" y="92"/>
                  <a:pt x="2796" y="92"/>
                </a:cubicBezTo>
                <a:cubicBezTo>
                  <a:pt x="2796" y="0"/>
                  <a:pt x="2796" y="0"/>
                  <a:pt x="2796" y="0"/>
                </a:cubicBezTo>
                <a:cubicBezTo>
                  <a:pt x="2784" y="0"/>
                  <a:pt x="2784" y="0"/>
                  <a:pt x="2784" y="0"/>
                </a:cubicBezTo>
                <a:lnTo>
                  <a:pt x="2784" y="92"/>
                </a:lnTo>
                <a:close/>
                <a:moveTo>
                  <a:pt x="2424" y="92"/>
                </a:moveTo>
                <a:cubicBezTo>
                  <a:pt x="2436" y="92"/>
                  <a:pt x="2436" y="92"/>
                  <a:pt x="2436" y="92"/>
                </a:cubicBezTo>
                <a:cubicBezTo>
                  <a:pt x="2436" y="0"/>
                  <a:pt x="2436" y="0"/>
                  <a:pt x="2436" y="0"/>
                </a:cubicBezTo>
                <a:cubicBezTo>
                  <a:pt x="2424" y="0"/>
                  <a:pt x="2424" y="0"/>
                  <a:pt x="2424" y="0"/>
                </a:cubicBezTo>
                <a:lnTo>
                  <a:pt x="2424" y="92"/>
                </a:lnTo>
                <a:close/>
                <a:moveTo>
                  <a:pt x="2444" y="92"/>
                </a:moveTo>
                <a:cubicBezTo>
                  <a:pt x="2456" y="92"/>
                  <a:pt x="2456" y="92"/>
                  <a:pt x="2456" y="92"/>
                </a:cubicBezTo>
                <a:cubicBezTo>
                  <a:pt x="2456" y="0"/>
                  <a:pt x="2456" y="0"/>
                  <a:pt x="2456" y="0"/>
                </a:cubicBezTo>
                <a:cubicBezTo>
                  <a:pt x="2444" y="0"/>
                  <a:pt x="2444" y="0"/>
                  <a:pt x="2444" y="0"/>
                </a:cubicBezTo>
                <a:lnTo>
                  <a:pt x="2444" y="92"/>
                </a:lnTo>
                <a:close/>
                <a:moveTo>
                  <a:pt x="2464" y="92"/>
                </a:moveTo>
                <a:cubicBezTo>
                  <a:pt x="2476" y="92"/>
                  <a:pt x="2476" y="92"/>
                  <a:pt x="2476" y="92"/>
                </a:cubicBezTo>
                <a:cubicBezTo>
                  <a:pt x="2476" y="0"/>
                  <a:pt x="2476" y="0"/>
                  <a:pt x="2476" y="0"/>
                </a:cubicBezTo>
                <a:cubicBezTo>
                  <a:pt x="2464" y="0"/>
                  <a:pt x="2464" y="0"/>
                  <a:pt x="2464" y="0"/>
                </a:cubicBezTo>
                <a:lnTo>
                  <a:pt x="2464" y="92"/>
                </a:lnTo>
                <a:close/>
                <a:moveTo>
                  <a:pt x="2384" y="92"/>
                </a:moveTo>
                <a:cubicBezTo>
                  <a:pt x="2396" y="92"/>
                  <a:pt x="2396" y="92"/>
                  <a:pt x="2396" y="92"/>
                </a:cubicBezTo>
                <a:cubicBezTo>
                  <a:pt x="2396" y="0"/>
                  <a:pt x="2396" y="0"/>
                  <a:pt x="2396" y="0"/>
                </a:cubicBezTo>
                <a:cubicBezTo>
                  <a:pt x="2384" y="0"/>
                  <a:pt x="2384" y="0"/>
                  <a:pt x="2384" y="0"/>
                </a:cubicBezTo>
                <a:lnTo>
                  <a:pt x="2384" y="92"/>
                </a:lnTo>
                <a:close/>
                <a:moveTo>
                  <a:pt x="2404" y="92"/>
                </a:moveTo>
                <a:cubicBezTo>
                  <a:pt x="2416" y="92"/>
                  <a:pt x="2416" y="92"/>
                  <a:pt x="2416" y="92"/>
                </a:cubicBezTo>
                <a:cubicBezTo>
                  <a:pt x="2416" y="0"/>
                  <a:pt x="2416" y="0"/>
                  <a:pt x="2416" y="0"/>
                </a:cubicBezTo>
                <a:cubicBezTo>
                  <a:pt x="2404" y="0"/>
                  <a:pt x="2404" y="0"/>
                  <a:pt x="2404" y="0"/>
                </a:cubicBezTo>
                <a:lnTo>
                  <a:pt x="2404" y="92"/>
                </a:lnTo>
                <a:close/>
                <a:moveTo>
                  <a:pt x="2524" y="92"/>
                </a:moveTo>
                <a:cubicBezTo>
                  <a:pt x="2536" y="92"/>
                  <a:pt x="2536" y="92"/>
                  <a:pt x="2536" y="92"/>
                </a:cubicBezTo>
                <a:cubicBezTo>
                  <a:pt x="2536" y="0"/>
                  <a:pt x="2536" y="0"/>
                  <a:pt x="2536" y="0"/>
                </a:cubicBezTo>
                <a:cubicBezTo>
                  <a:pt x="2524" y="0"/>
                  <a:pt x="2524" y="0"/>
                  <a:pt x="2524" y="0"/>
                </a:cubicBezTo>
                <a:lnTo>
                  <a:pt x="2524" y="92"/>
                </a:lnTo>
                <a:close/>
                <a:moveTo>
                  <a:pt x="2824" y="92"/>
                </a:moveTo>
                <a:cubicBezTo>
                  <a:pt x="2836" y="92"/>
                  <a:pt x="2836" y="92"/>
                  <a:pt x="2836" y="92"/>
                </a:cubicBezTo>
                <a:cubicBezTo>
                  <a:pt x="2836" y="0"/>
                  <a:pt x="2836" y="0"/>
                  <a:pt x="2836" y="0"/>
                </a:cubicBezTo>
                <a:cubicBezTo>
                  <a:pt x="2824" y="0"/>
                  <a:pt x="2824" y="0"/>
                  <a:pt x="2824" y="0"/>
                </a:cubicBezTo>
                <a:lnTo>
                  <a:pt x="2824" y="92"/>
                </a:lnTo>
                <a:close/>
                <a:moveTo>
                  <a:pt x="2544" y="92"/>
                </a:moveTo>
                <a:cubicBezTo>
                  <a:pt x="2556" y="92"/>
                  <a:pt x="2556" y="92"/>
                  <a:pt x="2556" y="92"/>
                </a:cubicBezTo>
                <a:cubicBezTo>
                  <a:pt x="2556" y="0"/>
                  <a:pt x="2556" y="0"/>
                  <a:pt x="2556" y="0"/>
                </a:cubicBezTo>
                <a:cubicBezTo>
                  <a:pt x="2544" y="0"/>
                  <a:pt x="2544" y="0"/>
                  <a:pt x="2544" y="0"/>
                </a:cubicBezTo>
                <a:lnTo>
                  <a:pt x="2544" y="92"/>
                </a:lnTo>
                <a:close/>
                <a:moveTo>
                  <a:pt x="2504" y="92"/>
                </a:moveTo>
                <a:cubicBezTo>
                  <a:pt x="2516" y="92"/>
                  <a:pt x="2516" y="92"/>
                  <a:pt x="2516" y="92"/>
                </a:cubicBezTo>
                <a:cubicBezTo>
                  <a:pt x="2516" y="0"/>
                  <a:pt x="2516" y="0"/>
                  <a:pt x="2516" y="0"/>
                </a:cubicBezTo>
                <a:cubicBezTo>
                  <a:pt x="2504" y="0"/>
                  <a:pt x="2504" y="0"/>
                  <a:pt x="2504" y="0"/>
                </a:cubicBezTo>
                <a:lnTo>
                  <a:pt x="2504" y="92"/>
                </a:lnTo>
                <a:close/>
                <a:moveTo>
                  <a:pt x="2484" y="92"/>
                </a:moveTo>
                <a:cubicBezTo>
                  <a:pt x="2496" y="92"/>
                  <a:pt x="2496" y="92"/>
                  <a:pt x="2496" y="92"/>
                </a:cubicBezTo>
                <a:cubicBezTo>
                  <a:pt x="2496" y="0"/>
                  <a:pt x="2496" y="0"/>
                  <a:pt x="2496" y="0"/>
                </a:cubicBezTo>
                <a:cubicBezTo>
                  <a:pt x="2484" y="0"/>
                  <a:pt x="2484" y="0"/>
                  <a:pt x="2484" y="0"/>
                </a:cubicBezTo>
                <a:lnTo>
                  <a:pt x="2484" y="92"/>
                </a:lnTo>
                <a:close/>
                <a:moveTo>
                  <a:pt x="2584" y="92"/>
                </a:moveTo>
                <a:cubicBezTo>
                  <a:pt x="2596" y="92"/>
                  <a:pt x="2596" y="92"/>
                  <a:pt x="2596" y="92"/>
                </a:cubicBezTo>
                <a:cubicBezTo>
                  <a:pt x="2596" y="0"/>
                  <a:pt x="2596" y="0"/>
                  <a:pt x="2596" y="0"/>
                </a:cubicBezTo>
                <a:cubicBezTo>
                  <a:pt x="2584" y="0"/>
                  <a:pt x="2584" y="0"/>
                  <a:pt x="2584" y="0"/>
                </a:cubicBezTo>
                <a:lnTo>
                  <a:pt x="2584" y="92"/>
                </a:lnTo>
                <a:close/>
              </a:path>
            </a:pathLst>
          </a:custGeom>
          <a:gradFill>
            <a:gsLst>
              <a:gs pos="0">
                <a:srgbClr val="FEFF00"/>
              </a:gs>
              <a:gs pos="33000">
                <a:srgbClr val="33AD58"/>
              </a:gs>
              <a:gs pos="61000">
                <a:srgbClr val="3EB34A"/>
              </a:gs>
              <a:gs pos="91000">
                <a:srgbClr val="089696"/>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961856" y="114237"/>
            <a:ext cx="2189001" cy="857690"/>
          </a:xfrm>
          <a:prstGeom prst="rect">
            <a:avLst/>
          </a:prstGeom>
        </p:spPr>
      </p:pic>
    </p:spTree>
    <p:extLst>
      <p:ext uri="{BB962C8B-B14F-4D97-AF65-F5344CB8AC3E}">
        <p14:creationId xmlns:p14="http://schemas.microsoft.com/office/powerpoint/2010/main" val="740500967"/>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688" r:id="rId3"/>
    <p:sldLayoutId id="2147483689" r:id="rId4"/>
    <p:sldLayoutId id="2147483690" r:id="rId5"/>
    <p:sldLayoutId id="2147483718" r:id="rId6"/>
    <p:sldLayoutId id="2147483691" r:id="rId7"/>
    <p:sldLayoutId id="2147483693"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gradFill>
            <a:gsLst>
              <a:gs pos="0">
                <a:srgbClr val="3DB44A"/>
              </a:gs>
              <a:gs pos="33000">
                <a:srgbClr val="3DB44A"/>
              </a:gs>
              <a:gs pos="100000">
                <a:srgbClr val="29B9CD"/>
              </a:gs>
            </a:gsLst>
            <a:lin ang="2700000" scaled="1"/>
          </a:gradFill>
          <a:latin typeface="+mj-lt"/>
          <a:ea typeface="+mj-ea"/>
          <a:cs typeface="+mj-cs"/>
        </a:defRPr>
      </a:lvl1pPr>
    </p:titleStyle>
    <p:body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902674"/>
      </p:ext>
    </p:extLst>
  </p:cSld>
  <p:clrMap bg1="lt1" tx1="dk1" bg2="lt2" tx2="dk2" accent1="accent1" accent2="accent2" accent3="accent3" accent4="accent4" accent5="accent5" accent6="accent6" hlink="hlink" folHlink="folHlink"/>
  <p:sldLayoutIdLst>
    <p:sldLayoutId id="2147483712"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894462"/>
      </p:ext>
    </p:extLst>
  </p:cSld>
  <p:clrMap bg1="lt1" tx1="dk1" bg2="lt2" tx2="dk2" accent1="accent1" accent2="accent2" accent3="accent3" accent4="accent4" accent5="accent5" accent6="accent6" hlink="hlink" folHlink="folHlink"/>
  <p:sldLayoutIdLst>
    <p:sldLayoutId id="2147483715"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microsoft.com/office/2018/10/relationships/comments" Target="../comments/modernComment_100_37836840.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microsoft.com/office/2018/10/relationships/comments" Target="../comments/modernComment_103_340BA45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microsoft.com/office/2018/10/relationships/comments" Target="../comments/modernComment_107_E1B2363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microsoft.com/office/2018/10/relationships/comments" Target="../comments/modernComment_10B_4255F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108_9185EC9C.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diagramQuickStyle" Target="../diagrams/quickStyle3.xml"/><Relationship Id="rId3" Type="http://schemas.openxmlformats.org/officeDocument/2006/relationships/diagramLayout" Target="../diagrams/layout2.xml"/><Relationship Id="rId7" Type="http://schemas.openxmlformats.org/officeDocument/2006/relationships/image" Target="../media/image7.png"/><Relationship Id="rId12" Type="http://schemas.openxmlformats.org/officeDocument/2006/relationships/diagramLayout" Target="../diagrams/layout3.xml"/><Relationship Id="rId17" Type="http://schemas.openxmlformats.org/officeDocument/2006/relationships/image" Target="../media/image12.png"/><Relationship Id="rId2" Type="http://schemas.openxmlformats.org/officeDocument/2006/relationships/diagramData" Target="../diagrams/data2.xml"/><Relationship Id="rId16" Type="http://schemas.openxmlformats.org/officeDocument/2006/relationships/image" Target="../media/image11.jpeg"/><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diagramData" Target="../diagrams/data3.xml"/><Relationship Id="rId5" Type="http://schemas.openxmlformats.org/officeDocument/2006/relationships/diagramColors" Target="../diagrams/colors2.xml"/><Relationship Id="rId15" Type="http://schemas.microsoft.com/office/2007/relationships/diagramDrawing" Target="../diagrams/drawing3.xml"/><Relationship Id="rId10" Type="http://schemas.openxmlformats.org/officeDocument/2006/relationships/image" Target="../media/image10.svg"/><Relationship Id="rId4" Type="http://schemas.openxmlformats.org/officeDocument/2006/relationships/diagramQuickStyle" Target="../diagrams/quickStyle2.xml"/><Relationship Id="rId9" Type="http://schemas.openxmlformats.org/officeDocument/2006/relationships/image" Target="../media/image9.png"/><Relationship Id="rId14" Type="http://schemas.openxmlformats.org/officeDocument/2006/relationships/diagramColors" Target="../diagrams/colors3.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svg"/><Relationship Id="rId7"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12" Type="http://schemas.openxmlformats.org/officeDocument/2006/relationships/image" Target="../media/image25.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8.svg"/><Relationship Id="rId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0.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IN"/>
              <a:t>Workforce detection – Computer vision based POC</a:t>
            </a:r>
          </a:p>
        </p:txBody>
      </p:sp>
      <p:sp>
        <p:nvSpPr>
          <p:cNvPr id="3" name="Text Placeholder 2"/>
          <p:cNvSpPr>
            <a:spLocks noGrp="1"/>
          </p:cNvSpPr>
          <p:nvPr>
            <p:ph type="body" sz="quarter" idx="16"/>
          </p:nvPr>
        </p:nvSpPr>
        <p:spPr/>
        <p:txBody>
          <a:bodyPr/>
          <a:lstStyle/>
          <a:p>
            <a:endParaRPr lang="en-IN"/>
          </a:p>
        </p:txBody>
      </p:sp>
      <p:sp>
        <p:nvSpPr>
          <p:cNvPr id="4" name="Text Placeholder 3"/>
          <p:cNvSpPr>
            <a:spLocks noGrp="1"/>
          </p:cNvSpPr>
          <p:nvPr>
            <p:ph type="body" sz="quarter" idx="17"/>
          </p:nvPr>
        </p:nvSpPr>
        <p:spPr/>
        <p:txBody>
          <a:bodyPr/>
          <a:lstStyle/>
          <a:p>
            <a:endParaRPr lang="en-IN"/>
          </a:p>
        </p:txBody>
      </p:sp>
      <p:sp>
        <p:nvSpPr>
          <p:cNvPr id="5" name="Text Placeholder 4"/>
          <p:cNvSpPr>
            <a:spLocks noGrp="1"/>
          </p:cNvSpPr>
          <p:nvPr>
            <p:ph type="body" sz="quarter" idx="19"/>
          </p:nvPr>
        </p:nvSpPr>
        <p:spPr/>
        <p:txBody>
          <a:bodyPr/>
          <a:lstStyle/>
          <a:p>
            <a:endParaRPr lang="en-IN"/>
          </a:p>
        </p:txBody>
      </p:sp>
    </p:spTree>
    <p:extLst>
      <p:ext uri="{BB962C8B-B14F-4D97-AF65-F5344CB8AC3E}">
        <p14:creationId xmlns:p14="http://schemas.microsoft.com/office/powerpoint/2010/main" val="93135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a:t>Out of Scope</a:t>
            </a:r>
          </a:p>
        </p:txBody>
      </p:sp>
      <p:sp>
        <p:nvSpPr>
          <p:cNvPr id="3" name="Content Placeholder 2"/>
          <p:cNvSpPr>
            <a:spLocks noGrp="1"/>
          </p:cNvSpPr>
          <p:nvPr>
            <p:ph sz="quarter" idx="20"/>
          </p:nvPr>
        </p:nvSpPr>
        <p:spPr/>
        <p:txBody>
          <a:bodyPr>
            <a:normAutofit/>
          </a:bodyPr>
          <a:lstStyle/>
          <a:p>
            <a:pPr marL="0" indent="0">
              <a:buNone/>
            </a:pPr>
            <a:r>
              <a:rPr lang="en-US" b="1" u="sng"/>
              <a:t>Out of Scope</a:t>
            </a:r>
          </a:p>
          <a:p>
            <a:pPr marL="342900" marR="0" lvl="0" indent="-342900">
              <a:lnSpc>
                <a:spcPct val="115000"/>
              </a:lnSpc>
              <a:spcBef>
                <a:spcPts val="0"/>
              </a:spcBef>
              <a:spcAft>
                <a:spcPts val="1000"/>
              </a:spcAft>
              <a:buFont typeface="+mj-lt"/>
              <a:buAutoNum type="arabicPeriod"/>
            </a:pPr>
            <a:r>
              <a:rPr lang="en-US" sz="1800">
                <a:effectLst/>
                <a:latin typeface="Calibri" panose="020F0502020204030204" pitchFamily="34" charset="0"/>
                <a:ea typeface="Calibri" panose="020F0502020204030204" pitchFamily="34" charset="0"/>
                <a:cs typeface="Calibri" panose="020F0502020204030204" pitchFamily="34" charset="0"/>
              </a:rPr>
              <a:t>Infrastructure Automation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800">
                <a:effectLst/>
                <a:latin typeface="Calibri" panose="020F0502020204030204" pitchFamily="34" charset="0"/>
                <a:ea typeface="Calibri" panose="020F0502020204030204" pitchFamily="34" charset="0"/>
                <a:cs typeface="Calibri" panose="020F0502020204030204" pitchFamily="34" charset="0"/>
              </a:rPr>
              <a:t>Test Automation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800">
                <a:effectLst/>
                <a:latin typeface="Calibri" panose="020F0502020204030204" pitchFamily="34" charset="0"/>
                <a:ea typeface="Calibri" panose="020F0502020204030204" pitchFamily="34" charset="0"/>
                <a:cs typeface="Calibri" panose="020F0502020204030204" pitchFamily="34" charset="0"/>
              </a:rPr>
              <a:t>L1 support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800">
                <a:effectLst/>
                <a:latin typeface="Calibri" panose="020F0502020204030204" pitchFamily="34" charset="0"/>
                <a:ea typeface="Calibri" panose="020F0502020204030204" pitchFamily="34" charset="0"/>
                <a:cs typeface="Calibri" panose="020F0502020204030204" pitchFamily="34" charset="0"/>
              </a:rPr>
              <a:t>Support of languages other than English</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800">
                <a:effectLst/>
                <a:latin typeface="Calibri" panose="020F0502020204030204" pitchFamily="34" charset="0"/>
                <a:ea typeface="Calibri" panose="020F0502020204030204" pitchFamily="34" charset="0"/>
                <a:cs typeface="Calibri" panose="020F0502020204030204" pitchFamily="34" charset="0"/>
              </a:rPr>
              <a:t>App store submission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800">
                <a:effectLst/>
                <a:latin typeface="Calibri" panose="020F0502020204030204" pitchFamily="34" charset="0"/>
                <a:ea typeface="Calibri" panose="020F0502020204030204" pitchFamily="34" charset="0"/>
                <a:cs typeface="Calibri" panose="020F0502020204030204" pitchFamily="34" charset="0"/>
              </a:rPr>
              <a:t>Auto assignment of tasks/jobs to operators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800">
                <a:effectLst/>
                <a:latin typeface="Calibri" panose="020F0502020204030204" pitchFamily="34" charset="0"/>
                <a:ea typeface="Calibri" panose="020F0502020204030204" pitchFamily="34" charset="0"/>
                <a:cs typeface="Calibri" panose="020F0502020204030204" pitchFamily="34" charset="0"/>
              </a:rPr>
              <a:t>Support for Landscape mode on Mobile phones and Tablets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21"/>
          </p:nvPr>
        </p:nvSpPr>
        <p:spPr/>
        <p:txBody>
          <a:bodyPr/>
          <a:lstStyle/>
          <a:p>
            <a:fld id="{2ADF02F0-7A45-4BFB-A264-947079AA91A4}" type="slidenum">
              <a:rPr lang="en-US" smtClean="0"/>
              <a:t>10</a:t>
            </a:fld>
            <a:endParaRPr lang="en-US"/>
          </a:p>
        </p:txBody>
      </p:sp>
    </p:spTree>
    <p:extLst>
      <p:ext uri="{BB962C8B-B14F-4D97-AF65-F5344CB8AC3E}">
        <p14:creationId xmlns:p14="http://schemas.microsoft.com/office/powerpoint/2010/main" val="417076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F5448D-A236-9CEC-77F7-AEA985C8A933}"/>
              </a:ext>
            </a:extLst>
          </p:cNvPr>
          <p:cNvSpPr>
            <a:spLocks noGrp="1"/>
          </p:cNvSpPr>
          <p:nvPr>
            <p:ph type="body" sz="quarter" idx="15"/>
          </p:nvPr>
        </p:nvSpPr>
        <p:spPr/>
        <p:txBody>
          <a:bodyPr/>
          <a:lstStyle/>
          <a:p>
            <a:r>
              <a:rPr lang="en-US"/>
              <a:t>Key Activities</a:t>
            </a:r>
          </a:p>
        </p:txBody>
      </p:sp>
      <p:sp>
        <p:nvSpPr>
          <p:cNvPr id="3" name="Slide Number Placeholder 2">
            <a:extLst>
              <a:ext uri="{FF2B5EF4-FFF2-40B4-BE49-F238E27FC236}">
                <a16:creationId xmlns:a16="http://schemas.microsoft.com/office/drawing/2014/main" id="{0234E444-FFE3-C9F2-71D2-D3AEBBEF158F}"/>
              </a:ext>
            </a:extLst>
          </p:cNvPr>
          <p:cNvSpPr>
            <a:spLocks noGrp="1"/>
          </p:cNvSpPr>
          <p:nvPr>
            <p:ph type="sldNum" sz="quarter" idx="21"/>
          </p:nvPr>
        </p:nvSpPr>
        <p:spPr/>
        <p:txBody>
          <a:bodyPr/>
          <a:lstStyle/>
          <a:p>
            <a:fld id="{2ADF02F0-7A45-4BFB-A264-947079AA91A4}" type="slidenum">
              <a:rPr lang="en-US" smtClean="0"/>
              <a:t>11</a:t>
            </a:fld>
            <a:endParaRPr lang="en-US"/>
          </a:p>
        </p:txBody>
      </p:sp>
      <p:sp>
        <p:nvSpPr>
          <p:cNvPr id="4" name="TextBox 3">
            <a:extLst>
              <a:ext uri="{FF2B5EF4-FFF2-40B4-BE49-F238E27FC236}">
                <a16:creationId xmlns:a16="http://schemas.microsoft.com/office/drawing/2014/main" id="{6DC8E6D0-F09C-EA6F-BA6D-5B8BF340E18D}"/>
              </a:ext>
            </a:extLst>
          </p:cNvPr>
          <p:cNvSpPr txBox="1"/>
          <p:nvPr/>
        </p:nvSpPr>
        <p:spPr>
          <a:xfrm>
            <a:off x="599090" y="1188602"/>
            <a:ext cx="10499834" cy="1477328"/>
          </a:xfrm>
          <a:prstGeom prst="rect">
            <a:avLst/>
          </a:prstGeom>
          <a:noFill/>
        </p:spPr>
        <p:txBody>
          <a:bodyPr wrap="square" rtlCol="0">
            <a:spAutoFit/>
          </a:bodyPr>
          <a:lstStyle/>
          <a:p>
            <a:r>
              <a:rPr lang="en-US" b="1"/>
              <a:t>Training</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Load Labelled/</a:t>
            </a:r>
          </a:p>
          <a:p>
            <a:r>
              <a:rPr lang="en-US" b="1"/>
              <a:t>Inference</a:t>
            </a:r>
          </a:p>
          <a:p>
            <a:pPr marL="285750" indent="-285750">
              <a:buFont typeface="Arial" panose="020B0604020202020204" pitchFamily="34" charset="0"/>
              <a:buChar char="•"/>
            </a:pPr>
            <a:r>
              <a:rPr lang="en-US"/>
              <a:t>Setup AWS</a:t>
            </a:r>
          </a:p>
        </p:txBody>
      </p:sp>
    </p:spTree>
    <p:extLst>
      <p:ext uri="{BB962C8B-B14F-4D97-AF65-F5344CB8AC3E}">
        <p14:creationId xmlns:p14="http://schemas.microsoft.com/office/powerpoint/2010/main" val="3790852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D0719B-BEFA-4C58-4A30-0ADBD7E8E6FE}"/>
              </a:ext>
            </a:extLst>
          </p:cNvPr>
          <p:cNvSpPr>
            <a:spLocks noGrp="1"/>
          </p:cNvSpPr>
          <p:nvPr>
            <p:ph type="body" sz="quarter" idx="15"/>
          </p:nvPr>
        </p:nvSpPr>
        <p:spPr/>
        <p:txBody>
          <a:bodyPr/>
          <a:lstStyle/>
          <a:p>
            <a:r>
              <a:rPr lang="en-US"/>
              <a:t>Assumptions</a:t>
            </a:r>
          </a:p>
        </p:txBody>
      </p:sp>
      <p:sp>
        <p:nvSpPr>
          <p:cNvPr id="3" name="Slide Number Placeholder 2">
            <a:extLst>
              <a:ext uri="{FF2B5EF4-FFF2-40B4-BE49-F238E27FC236}">
                <a16:creationId xmlns:a16="http://schemas.microsoft.com/office/drawing/2014/main" id="{7708A08A-42BD-FFF8-0358-B646E9169B0D}"/>
              </a:ext>
            </a:extLst>
          </p:cNvPr>
          <p:cNvSpPr>
            <a:spLocks noGrp="1"/>
          </p:cNvSpPr>
          <p:nvPr>
            <p:ph type="sldNum" sz="quarter" idx="21"/>
          </p:nvPr>
        </p:nvSpPr>
        <p:spPr/>
        <p:txBody>
          <a:bodyPr/>
          <a:lstStyle/>
          <a:p>
            <a:fld id="{2ADF02F0-7A45-4BFB-A264-947079AA91A4}" type="slidenum">
              <a:rPr lang="en-US" smtClean="0"/>
              <a:t>12</a:t>
            </a:fld>
            <a:endParaRPr lang="en-US"/>
          </a:p>
        </p:txBody>
      </p:sp>
      <p:sp>
        <p:nvSpPr>
          <p:cNvPr id="5" name="TextBox 4">
            <a:extLst>
              <a:ext uri="{FF2B5EF4-FFF2-40B4-BE49-F238E27FC236}">
                <a16:creationId xmlns:a16="http://schemas.microsoft.com/office/drawing/2014/main" id="{CCEBEC54-8E92-1A77-C815-350A367C23C5}"/>
              </a:ext>
            </a:extLst>
          </p:cNvPr>
          <p:cNvSpPr txBox="1"/>
          <p:nvPr/>
        </p:nvSpPr>
        <p:spPr>
          <a:xfrm>
            <a:off x="133005" y="1147146"/>
            <a:ext cx="11975869" cy="5509200"/>
          </a:xfrm>
          <a:prstGeom prst="rect">
            <a:avLst/>
          </a:prstGeom>
          <a:noFill/>
        </p:spPr>
        <p:txBody>
          <a:bodyPr wrap="square">
            <a:spAutoFit/>
          </a:bodyPr>
          <a:lstStyle/>
          <a:p>
            <a:pPr marL="342900" indent="-342900">
              <a:lnSpc>
                <a:spcPct val="100000"/>
              </a:lnSpc>
              <a:spcBef>
                <a:spcPts val="0"/>
              </a:spcBef>
              <a:buFont typeface="Symbol" panose="05050102010706020507" pitchFamily="18" charset="2"/>
              <a:buChar char=""/>
              <a:tabLst>
                <a:tab pos="457200" algn="l"/>
              </a:tabLst>
            </a:pPr>
            <a:r>
              <a:rPr lang="en-US" sz="1600">
                <a:latin typeface="Calibri" panose="020F0502020204030204" pitchFamily="34" charset="0"/>
                <a:cs typeface="Times New Roman" panose="02020603050405020304" pitchFamily="18" charset="0"/>
              </a:rPr>
              <a:t>No Data labeling effort is assumed in this scope.</a:t>
            </a:r>
          </a:p>
          <a:p>
            <a:pPr marL="342900" indent="-342900">
              <a:lnSpc>
                <a:spcPct val="100000"/>
              </a:lnSpc>
              <a:spcBef>
                <a:spcPts val="0"/>
              </a:spcBef>
              <a:buFont typeface="Symbol" panose="05050102010706020507" pitchFamily="18" charset="2"/>
              <a:buChar char=""/>
              <a:tabLst>
                <a:tab pos="457200" algn="l"/>
              </a:tabLst>
            </a:pPr>
            <a:r>
              <a:rPr lang="en-US" sz="1600">
                <a:effectLst/>
                <a:latin typeface="Calibri" panose="020F0502020204030204" pitchFamily="34" charset="0"/>
                <a:ea typeface="Times New Roman" panose="02020603050405020304" pitchFamily="18" charset="0"/>
                <a:cs typeface="Times New Roman" panose="02020603050405020304" pitchFamily="18" charset="0"/>
              </a:rPr>
              <a:t>We will need car</a:t>
            </a:r>
            <a:r>
              <a:rPr lang="en-US" sz="1600">
                <a:latin typeface="Calibri" panose="020F0502020204030204" pitchFamily="34" charset="0"/>
                <a:ea typeface="Times New Roman" panose="02020603050405020304" pitchFamily="18" charset="0"/>
                <a:cs typeface="Times New Roman" panose="02020603050405020304" pitchFamily="18" charset="0"/>
              </a:rPr>
              <a:t>s and part ontology/map-table from Maruti for Part based recommendation.</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buFont typeface="Symbol" panose="05050102010706020507" pitchFamily="18" charset="2"/>
              <a:buChar char=""/>
              <a:tabLst>
                <a:tab pos="457200" algn="l"/>
              </a:tabLst>
            </a:pPr>
            <a:r>
              <a:rPr lang="en-US" sz="1600">
                <a:latin typeface="Calibri" panose="020F0502020204030204" pitchFamily="34" charset="0"/>
                <a:cs typeface="Times New Roman" panose="02020603050405020304" pitchFamily="18" charset="0"/>
              </a:rPr>
              <a:t>Current models will be tested on up to 70k parts &amp; 65k user on part Kart App.</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0000"/>
              </a:lnSpc>
              <a:spcBef>
                <a:spcPts val="0"/>
              </a:spcBef>
              <a:buFont typeface="Symbol" panose="05050102010706020507" pitchFamily="18" charset="2"/>
              <a:buChar char=""/>
              <a:tabLst>
                <a:tab pos="457200" algn="l"/>
              </a:tabLst>
            </a:pPr>
            <a:r>
              <a:rPr lang="en-US" sz="1600">
                <a:effectLst/>
                <a:latin typeface="Calibri" panose="020F0502020204030204" pitchFamily="34" charset="0"/>
                <a:ea typeface="Times New Roman" panose="02020603050405020304" pitchFamily="18" charset="0"/>
                <a:cs typeface="Times New Roman" panose="02020603050405020304" pitchFamily="18" charset="0"/>
              </a:rPr>
              <a:t>External data is not assumed for data analysis and recommendation, we will use Customer, sales transaction, Distribution, vehicles, Parts, Promotion and Customer Journey data as relevant.</a:t>
            </a:r>
          </a:p>
          <a:p>
            <a:pPr marL="342900" indent="-342900">
              <a:lnSpc>
                <a:spcPct val="100000"/>
              </a:lnSpc>
              <a:spcBef>
                <a:spcPts val="0"/>
              </a:spcBef>
              <a:buFont typeface="Symbol" panose="05050102010706020507" pitchFamily="18" charset="2"/>
              <a:buChar char=""/>
              <a:tabLst>
                <a:tab pos="457200" algn="l"/>
              </a:tabLst>
            </a:pPr>
            <a:r>
              <a:rPr lang="en-US" sz="1600">
                <a:effectLst/>
                <a:latin typeface="Calibri" panose="020F0502020204030204" pitchFamily="34" charset="0"/>
                <a:ea typeface="Times New Roman" panose="02020603050405020304" pitchFamily="18" charset="0"/>
                <a:cs typeface="Times New Roman" panose="02020603050405020304" pitchFamily="18" charset="0"/>
              </a:rPr>
              <a:t>Recommendation Engine may see data of 90 days, 180 days etc. as relevant. If required, we may need to look at data of larger interval as well, specifically in less moving parts.</a:t>
            </a:r>
          </a:p>
          <a:p>
            <a:pPr marL="342900" indent="-342900">
              <a:lnSpc>
                <a:spcPct val="100000"/>
              </a:lnSpc>
              <a:spcBef>
                <a:spcPts val="0"/>
              </a:spcBef>
              <a:buFont typeface="Symbol" panose="05050102010706020507" pitchFamily="18" charset="2"/>
              <a:buChar char=""/>
              <a:tabLst>
                <a:tab pos="457200" algn="l"/>
              </a:tabLst>
            </a:pPr>
            <a:r>
              <a:rPr lang="en-US" sz="1600">
                <a:effectLst/>
                <a:latin typeface="Calibri" panose="020F0502020204030204" pitchFamily="34" charset="0"/>
                <a:ea typeface="Times New Roman" panose="02020603050405020304" pitchFamily="18" charset="0"/>
                <a:cs typeface="Times New Roman" panose="02020603050405020304" pitchFamily="18" charset="0"/>
              </a:rPr>
              <a:t>Recommendation models are assumed to be batch-based model and inference with inferences for each product, customer written to DB at configurable frequency of such as daily/weekly etc.</a:t>
            </a:r>
          </a:p>
          <a:p>
            <a:pPr marL="342900" indent="-342900">
              <a:buFont typeface="Symbol" panose="05050102010706020507" pitchFamily="18" charset="2"/>
              <a:buChar char=""/>
              <a:tabLst>
                <a:tab pos="457200" algn="l"/>
              </a:tabLst>
            </a:pPr>
            <a:r>
              <a:rPr lang="en-US" sz="1600">
                <a:latin typeface="Calibri" panose="020F0502020204030204" pitchFamily="34" charset="0"/>
                <a:cs typeface="Times New Roman" panose="02020603050405020304" pitchFamily="18" charset="0"/>
              </a:rPr>
              <a:t>The retraining of recommendation will happen on every batch training at regular intervals assuming user clicks, and action are directly captured on recommended items by part kart app, and actions are available in DMS.</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0000"/>
              </a:lnSpc>
              <a:spcBef>
                <a:spcPts val="0"/>
              </a:spcBef>
              <a:buFont typeface="Symbol" panose="05050102010706020507" pitchFamily="18" charset="2"/>
              <a:buChar char=""/>
              <a:tabLst>
                <a:tab pos="457200" algn="l"/>
              </a:tabLst>
            </a:pPr>
            <a:r>
              <a:rPr lang="en-US" sz="1600">
                <a:effectLst/>
                <a:latin typeface="Calibri" panose="020F0502020204030204" pitchFamily="34" charset="0"/>
                <a:ea typeface="Times New Roman" panose="02020603050405020304" pitchFamily="18" charset="0"/>
                <a:cs typeface="Times New Roman" panose="02020603050405020304" pitchFamily="18" charset="0"/>
              </a:rPr>
              <a:t>Accuracy of the model would improve as it matures. Accuracy would depend on the quality of the labeled data. however, machine learning systems do not guarantee 100% accuracy. Accuracy especially on lesser sold parts might be lower because of lesser data.</a:t>
            </a:r>
          </a:p>
          <a:p>
            <a:pPr marL="342900" indent="-342900">
              <a:lnSpc>
                <a:spcPct val="100000"/>
              </a:lnSpc>
              <a:spcBef>
                <a:spcPts val="0"/>
              </a:spcBef>
              <a:buFont typeface="Symbol" panose="05050102010706020507" pitchFamily="18" charset="2"/>
              <a:buChar char=""/>
              <a:tabLst>
                <a:tab pos="457200" algn="l"/>
              </a:tabLst>
            </a:pPr>
            <a:r>
              <a:rPr lang="en-US" sz="1600">
                <a:latin typeface="Calibri" panose="020F0502020204030204" pitchFamily="34" charset="0"/>
                <a:cs typeface="Times New Roman" panose="02020603050405020304" pitchFamily="18" charset="0"/>
              </a:rPr>
              <a:t>Server Infra requirements are indicative and may change based on algorithm trials.</a:t>
            </a:r>
            <a:endParaRPr lang="en-US" sz="1600">
              <a:effectLst/>
              <a:latin typeface="Calibri" panose="020F0502020204030204" pitchFamily="34" charset="0"/>
              <a:ea typeface="Times New Roman" panose="02020603050405020304" pitchFamily="18" charset="0"/>
            </a:endParaRPr>
          </a:p>
          <a:p>
            <a:pPr marL="342900" indent="-342900">
              <a:lnSpc>
                <a:spcPct val="100000"/>
              </a:lnSpc>
              <a:spcBef>
                <a:spcPts val="0"/>
              </a:spcBef>
              <a:buFont typeface="Symbol" panose="05050102010706020507" pitchFamily="18" charset="2"/>
              <a:buChar char=""/>
              <a:tabLst>
                <a:tab pos="457200" algn="l"/>
              </a:tabLst>
            </a:pPr>
            <a:r>
              <a:rPr lang="en-US" sz="1600">
                <a:latin typeface="Calibri" panose="020F0502020204030204" pitchFamily="34" charset="0"/>
                <a:cs typeface="Times New Roman" panose="02020603050405020304" pitchFamily="18" charset="0"/>
              </a:rPr>
              <a:t>During the execution of the project the licensed software/cloud/GPU infrastructure will be provided by MSIL</a:t>
            </a:r>
          </a:p>
          <a:p>
            <a:pPr marL="342900" indent="-342900">
              <a:lnSpc>
                <a:spcPct val="100000"/>
              </a:lnSpc>
              <a:spcBef>
                <a:spcPts val="0"/>
              </a:spcBef>
              <a:buFont typeface="Symbol" panose="05050102010706020507" pitchFamily="18" charset="2"/>
              <a:buChar char=""/>
              <a:tabLst>
                <a:tab pos="457200" algn="l"/>
              </a:tabLst>
            </a:pPr>
            <a:r>
              <a:rPr lang="en-US" sz="1600">
                <a:latin typeface="Calibri" panose="020F0502020204030204" pitchFamily="34" charset="0"/>
                <a:cs typeface="Times New Roman" panose="02020603050405020304" pitchFamily="18" charset="0"/>
              </a:rPr>
              <a:t>The algorithms described in block diagrams are indicative and for the starting point. After trials, we may have to tweak the algorithms. </a:t>
            </a:r>
          </a:p>
          <a:p>
            <a:pPr marL="342900" indent="-342900">
              <a:lnSpc>
                <a:spcPct val="100000"/>
              </a:lnSpc>
              <a:spcBef>
                <a:spcPts val="0"/>
              </a:spcBef>
              <a:buFont typeface="Symbol" panose="05050102010706020507" pitchFamily="18" charset="2"/>
              <a:buChar char=""/>
              <a:tabLst>
                <a:tab pos="457200" algn="l"/>
              </a:tabLst>
            </a:pPr>
            <a:r>
              <a:rPr lang="en-US" sz="1600">
                <a:latin typeface="Calibri" panose="020F0502020204030204" pitchFamily="34" charset="0"/>
                <a:cs typeface="Times New Roman" panose="02020603050405020304" pitchFamily="18" charset="0"/>
              </a:rPr>
              <a:t>Algorithm development would be based on tools like scikit, spark-</a:t>
            </a:r>
            <a:r>
              <a:rPr lang="en-US" sz="1600" err="1">
                <a:latin typeface="Calibri" panose="020F0502020204030204" pitchFamily="34" charset="0"/>
                <a:cs typeface="Times New Roman" panose="02020603050405020304" pitchFamily="18" charset="0"/>
              </a:rPr>
              <a:t>MLLib</a:t>
            </a:r>
            <a:r>
              <a:rPr lang="en-US" sz="1600">
                <a:latin typeface="Calibri" panose="020F0502020204030204" pitchFamily="34" charset="0"/>
                <a:cs typeface="Times New Roman" panose="02020603050405020304" pitchFamily="18" charset="0"/>
              </a:rPr>
              <a:t> </a:t>
            </a:r>
            <a:r>
              <a:rPr lang="en-US" sz="1600" err="1">
                <a:latin typeface="Calibri" panose="020F0502020204030204" pitchFamily="34" charset="0"/>
                <a:cs typeface="Times New Roman" panose="02020603050405020304" pitchFamily="18" charset="0"/>
              </a:rPr>
              <a:t>Tensorflow</a:t>
            </a:r>
            <a:r>
              <a:rPr lang="en-US" sz="1600">
                <a:latin typeface="Calibri" panose="020F0502020204030204" pitchFamily="34" charset="0"/>
                <a:cs typeface="Times New Roman" panose="02020603050405020304" pitchFamily="18" charset="0"/>
              </a:rPr>
              <a:t>, </a:t>
            </a:r>
            <a:r>
              <a:rPr lang="en-US" sz="1600" err="1">
                <a:latin typeface="Calibri" panose="020F0502020204030204" pitchFamily="34" charset="0"/>
                <a:cs typeface="Times New Roman" panose="02020603050405020304" pitchFamily="18" charset="0"/>
              </a:rPr>
              <a:t>gensim</a:t>
            </a:r>
            <a:r>
              <a:rPr lang="en-US" sz="1600">
                <a:latin typeface="Calibri" panose="020F0502020204030204" pitchFamily="34" charset="0"/>
                <a:cs typeface="Times New Roman" panose="02020603050405020304" pitchFamily="18" charset="0"/>
              </a:rPr>
              <a:t>, spacy etc. Focus would be on using the best of the algorithm combinations, best tuning parameters, massaging data etc. Tweaking  the internals of these libraries is not in the scope.</a:t>
            </a:r>
          </a:p>
          <a:p>
            <a:pPr marL="342900" indent="-342900">
              <a:lnSpc>
                <a:spcPct val="100000"/>
              </a:lnSpc>
              <a:spcBef>
                <a:spcPts val="0"/>
              </a:spcBef>
              <a:buFont typeface="Symbol" panose="05050102010706020507" pitchFamily="18" charset="2"/>
              <a:buChar char=""/>
              <a:tabLst>
                <a:tab pos="457200" algn="l"/>
              </a:tabLst>
            </a:pPr>
            <a:r>
              <a:rPr lang="en-US" sz="1600">
                <a:latin typeface="Calibri" panose="020F0502020204030204" pitchFamily="34" charset="0"/>
                <a:cs typeface="Times New Roman" panose="02020603050405020304" pitchFamily="18" charset="0"/>
              </a:rPr>
              <a:t>The model needs to see a significant amount of data for any data drift.</a:t>
            </a:r>
          </a:p>
          <a:p>
            <a:pPr marL="342900" indent="-342900">
              <a:lnSpc>
                <a:spcPct val="100000"/>
              </a:lnSpc>
              <a:spcBef>
                <a:spcPts val="0"/>
              </a:spcBef>
              <a:buFont typeface="Symbol" panose="05050102010706020507" pitchFamily="18" charset="2"/>
              <a:buChar char=""/>
              <a:tabLst>
                <a:tab pos="457200" algn="l"/>
              </a:tabLst>
            </a:pPr>
            <a:r>
              <a:rPr lang="en-US" sz="1600">
                <a:latin typeface="Calibri" panose="020F0502020204030204" pitchFamily="34" charset="0"/>
                <a:cs typeface="Times New Roman" panose="02020603050405020304" pitchFamily="18" charset="0"/>
              </a:rPr>
              <a:t>Data quality is assumed to be good, if data quality (such as systematic/capturing errors, noisy data, inconsistency etc.)  is bad, it may affect model’s accuracy.  </a:t>
            </a:r>
          </a:p>
          <a:p>
            <a:pPr marL="342900" indent="-342900">
              <a:buFont typeface="Symbol" panose="05050102010706020507" pitchFamily="18" charset="2"/>
              <a:buChar char=""/>
              <a:tabLst>
                <a:tab pos="457200" algn="l"/>
              </a:tabLst>
            </a:pPr>
            <a:r>
              <a:rPr lang="en-US" sz="1600">
                <a:latin typeface="Calibri" panose="020F0502020204030204" pitchFamily="34" charset="0"/>
                <a:cs typeface="Times New Roman" panose="02020603050405020304" pitchFamily="18" charset="0"/>
              </a:rPr>
              <a:t>We may start with recommendation KPIs such as CTR, but recommendation and KPIs are continuous process.</a:t>
            </a:r>
          </a:p>
        </p:txBody>
      </p:sp>
    </p:spTree>
    <p:extLst>
      <p:ext uri="{BB962C8B-B14F-4D97-AF65-F5344CB8AC3E}">
        <p14:creationId xmlns:p14="http://schemas.microsoft.com/office/powerpoint/2010/main" val="56162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a:t>Sell more to same</a:t>
            </a:r>
          </a:p>
        </p:txBody>
      </p:sp>
      <p:sp>
        <p:nvSpPr>
          <p:cNvPr id="4" name="Slide Number Placeholder 3"/>
          <p:cNvSpPr>
            <a:spLocks noGrp="1"/>
          </p:cNvSpPr>
          <p:nvPr>
            <p:ph type="sldNum" sz="quarter" idx="21"/>
          </p:nvPr>
        </p:nvSpPr>
        <p:spPr/>
        <p:txBody>
          <a:bodyPr/>
          <a:lstStyle/>
          <a:p>
            <a:fld id="{2ADF02F0-7A45-4BFB-A264-947079AA91A4}" type="slidenum">
              <a:rPr lang="en-US" smtClean="0"/>
              <a:t>13</a:t>
            </a:fld>
            <a:endParaRPr lang="en-US"/>
          </a:p>
        </p:txBody>
      </p:sp>
      <p:sp>
        <p:nvSpPr>
          <p:cNvPr id="5" name="Rectangle 4">
            <a:extLst>
              <a:ext uri="{FF2B5EF4-FFF2-40B4-BE49-F238E27FC236}">
                <a16:creationId xmlns:a16="http://schemas.microsoft.com/office/drawing/2014/main" id="{568CFDAF-9DDE-CAF8-F043-77B2BD3FC619}"/>
              </a:ext>
            </a:extLst>
          </p:cNvPr>
          <p:cNvSpPr/>
          <p:nvPr/>
        </p:nvSpPr>
        <p:spPr>
          <a:xfrm>
            <a:off x="821931" y="2404152"/>
            <a:ext cx="2198671" cy="969623"/>
          </a:xfrm>
          <a:prstGeom prst="rect">
            <a:avLst/>
          </a:prstGeom>
          <a:ln w="28575">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t>Data</a:t>
            </a:r>
          </a:p>
          <a:p>
            <a:pPr algn="ctr"/>
            <a:r>
              <a:rPr lang="en-US" sz="1600"/>
              <a:t>(Customer &amp; Product &amp; Sales)</a:t>
            </a:r>
          </a:p>
        </p:txBody>
      </p:sp>
      <p:sp>
        <p:nvSpPr>
          <p:cNvPr id="6" name="Rectangle 5">
            <a:extLst>
              <a:ext uri="{FF2B5EF4-FFF2-40B4-BE49-F238E27FC236}">
                <a16:creationId xmlns:a16="http://schemas.microsoft.com/office/drawing/2014/main" id="{285448C9-3216-8AED-1661-09EA8F1B65EE}"/>
              </a:ext>
            </a:extLst>
          </p:cNvPr>
          <p:cNvSpPr/>
          <p:nvPr/>
        </p:nvSpPr>
        <p:spPr>
          <a:xfrm>
            <a:off x="3461534" y="2467083"/>
            <a:ext cx="1552256" cy="8103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Pre-process</a:t>
            </a:r>
          </a:p>
        </p:txBody>
      </p:sp>
      <p:sp>
        <p:nvSpPr>
          <p:cNvPr id="7" name="Rectangle 6">
            <a:extLst>
              <a:ext uri="{FF2B5EF4-FFF2-40B4-BE49-F238E27FC236}">
                <a16:creationId xmlns:a16="http://schemas.microsoft.com/office/drawing/2014/main" id="{C3F6F1DD-FB8A-755B-A298-D23B570F08BB}"/>
              </a:ext>
            </a:extLst>
          </p:cNvPr>
          <p:cNvSpPr/>
          <p:nvPr/>
        </p:nvSpPr>
        <p:spPr>
          <a:xfrm>
            <a:off x="5673902" y="2483776"/>
            <a:ext cx="1552256" cy="8103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Feature Engineering</a:t>
            </a:r>
          </a:p>
        </p:txBody>
      </p:sp>
      <p:sp>
        <p:nvSpPr>
          <p:cNvPr id="8" name="Rectangle 7">
            <a:extLst>
              <a:ext uri="{FF2B5EF4-FFF2-40B4-BE49-F238E27FC236}">
                <a16:creationId xmlns:a16="http://schemas.microsoft.com/office/drawing/2014/main" id="{DD70312A-C995-7015-73B7-6408E0FEC330}"/>
              </a:ext>
            </a:extLst>
          </p:cNvPr>
          <p:cNvSpPr/>
          <p:nvPr/>
        </p:nvSpPr>
        <p:spPr>
          <a:xfrm>
            <a:off x="7886270" y="2459337"/>
            <a:ext cx="1713681" cy="810373"/>
          </a:xfrm>
          <a:prstGeom prst="rect">
            <a:avLst/>
          </a:prstGeom>
          <a:ln w="28575">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t>Content Based</a:t>
            </a:r>
          </a:p>
          <a:p>
            <a:pPr algn="ctr"/>
            <a:r>
              <a:rPr lang="en-US" sz="1600"/>
              <a:t>(Item/Item)</a:t>
            </a:r>
          </a:p>
        </p:txBody>
      </p:sp>
      <p:sp>
        <p:nvSpPr>
          <p:cNvPr id="9" name="Rectangle 8">
            <a:extLst>
              <a:ext uri="{FF2B5EF4-FFF2-40B4-BE49-F238E27FC236}">
                <a16:creationId xmlns:a16="http://schemas.microsoft.com/office/drawing/2014/main" id="{EFF1A591-BB24-E936-EB75-4EC93B4943D7}"/>
              </a:ext>
            </a:extLst>
          </p:cNvPr>
          <p:cNvSpPr/>
          <p:nvPr/>
        </p:nvSpPr>
        <p:spPr>
          <a:xfrm>
            <a:off x="7665807" y="4047940"/>
            <a:ext cx="2047159" cy="810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Score &amp; prioritize</a:t>
            </a:r>
          </a:p>
        </p:txBody>
      </p:sp>
      <p:cxnSp>
        <p:nvCxnSpPr>
          <p:cNvPr id="12" name="Straight Arrow Connector 11">
            <a:extLst>
              <a:ext uri="{FF2B5EF4-FFF2-40B4-BE49-F238E27FC236}">
                <a16:creationId xmlns:a16="http://schemas.microsoft.com/office/drawing/2014/main" id="{0426FF75-F839-92EA-43B7-C891C29116F2}"/>
              </a:ext>
            </a:extLst>
          </p:cNvPr>
          <p:cNvCxnSpPr/>
          <p:nvPr/>
        </p:nvCxnSpPr>
        <p:spPr>
          <a:xfrm>
            <a:off x="3034300" y="2896665"/>
            <a:ext cx="4272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81C2B26E-BFFC-5464-F388-9895FBBBB8E1}"/>
              </a:ext>
            </a:extLst>
          </p:cNvPr>
          <p:cNvCxnSpPr>
            <a:stCxn id="6" idx="3"/>
            <a:endCxn id="7" idx="1"/>
          </p:cNvCxnSpPr>
          <p:nvPr/>
        </p:nvCxnSpPr>
        <p:spPr>
          <a:xfrm>
            <a:off x="5013790" y="2872270"/>
            <a:ext cx="660112" cy="166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A435F86-116A-6FC5-FBCE-7B2BBC675498}"/>
              </a:ext>
            </a:extLst>
          </p:cNvPr>
          <p:cNvCxnSpPr>
            <a:cxnSpLocks/>
            <a:endCxn id="8" idx="1"/>
          </p:cNvCxnSpPr>
          <p:nvPr/>
        </p:nvCxnSpPr>
        <p:spPr>
          <a:xfrm>
            <a:off x="7226158" y="2864524"/>
            <a:ext cx="6601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6795028-9F2F-3A26-1FAA-3C1BCAAB3342}"/>
              </a:ext>
            </a:extLst>
          </p:cNvPr>
          <p:cNvCxnSpPr>
            <a:cxnSpLocks/>
            <a:endCxn id="9" idx="0"/>
          </p:cNvCxnSpPr>
          <p:nvPr/>
        </p:nvCxnSpPr>
        <p:spPr>
          <a:xfrm>
            <a:off x="8689387" y="3301852"/>
            <a:ext cx="0" cy="7460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D0C6216D-8537-D661-5888-8155FAAF042B}"/>
              </a:ext>
            </a:extLst>
          </p:cNvPr>
          <p:cNvSpPr/>
          <p:nvPr/>
        </p:nvSpPr>
        <p:spPr>
          <a:xfrm>
            <a:off x="9994405" y="2880538"/>
            <a:ext cx="1552256" cy="8103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Rule Engine</a:t>
            </a:r>
          </a:p>
          <a:p>
            <a:pPr algn="ctr"/>
            <a:r>
              <a:rPr lang="en-US" sz="1400"/>
              <a:t>(Business logic)</a:t>
            </a:r>
            <a:endParaRPr lang="en-US" sz="1600"/>
          </a:p>
        </p:txBody>
      </p:sp>
      <p:cxnSp>
        <p:nvCxnSpPr>
          <p:cNvPr id="24" name="Connector: Elbow 23">
            <a:extLst>
              <a:ext uri="{FF2B5EF4-FFF2-40B4-BE49-F238E27FC236}">
                <a16:creationId xmlns:a16="http://schemas.microsoft.com/office/drawing/2014/main" id="{8532B688-26F1-24AE-5C59-D706C5779711}"/>
              </a:ext>
            </a:extLst>
          </p:cNvPr>
          <p:cNvCxnSpPr>
            <a:endCxn id="9" idx="3"/>
          </p:cNvCxnSpPr>
          <p:nvPr/>
        </p:nvCxnSpPr>
        <p:spPr>
          <a:xfrm rot="10800000" flipV="1">
            <a:off x="9712967" y="3710857"/>
            <a:ext cx="1054351" cy="742270"/>
          </a:xfrm>
          <a:prstGeom prst="bentConnector3">
            <a:avLst>
              <a:gd name="adj1" fmla="val 303"/>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575E4EC1-5827-A7F1-8549-B6BC704DA6C6}"/>
              </a:ext>
            </a:extLst>
          </p:cNvPr>
          <p:cNvSpPr/>
          <p:nvPr/>
        </p:nvSpPr>
        <p:spPr>
          <a:xfrm>
            <a:off x="7665807" y="5320219"/>
            <a:ext cx="2047158" cy="8103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Product Recommendation</a:t>
            </a:r>
          </a:p>
        </p:txBody>
      </p:sp>
      <p:cxnSp>
        <p:nvCxnSpPr>
          <p:cNvPr id="29" name="Straight Arrow Connector 28">
            <a:extLst>
              <a:ext uri="{FF2B5EF4-FFF2-40B4-BE49-F238E27FC236}">
                <a16:creationId xmlns:a16="http://schemas.microsoft.com/office/drawing/2014/main" id="{B011EF40-1EAB-837C-B22F-136E7BEA3FA8}"/>
              </a:ext>
            </a:extLst>
          </p:cNvPr>
          <p:cNvCxnSpPr>
            <a:cxnSpLocks/>
            <a:stCxn id="9" idx="2"/>
            <a:endCxn id="27" idx="0"/>
          </p:cNvCxnSpPr>
          <p:nvPr/>
        </p:nvCxnSpPr>
        <p:spPr>
          <a:xfrm flipH="1">
            <a:off x="8689386" y="4858314"/>
            <a:ext cx="1" cy="461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Graphic 10" descr="Database with solid fill">
            <a:extLst>
              <a:ext uri="{FF2B5EF4-FFF2-40B4-BE49-F238E27FC236}">
                <a16:creationId xmlns:a16="http://schemas.microsoft.com/office/drawing/2014/main" id="{F27F34F1-EE52-28DB-FB23-F7D3A7A559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12965" y="5492802"/>
            <a:ext cx="532847" cy="532847"/>
          </a:xfrm>
          <a:prstGeom prst="rect">
            <a:avLst/>
          </a:prstGeom>
        </p:spPr>
      </p:pic>
    </p:spTree>
    <p:extLst>
      <p:ext uri="{BB962C8B-B14F-4D97-AF65-F5344CB8AC3E}">
        <p14:creationId xmlns:p14="http://schemas.microsoft.com/office/powerpoint/2010/main" val="409964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4BE6A6-E563-B8A4-DF79-0BEA8F91D1C8}"/>
              </a:ext>
            </a:extLst>
          </p:cNvPr>
          <p:cNvSpPr>
            <a:spLocks noGrp="1"/>
          </p:cNvSpPr>
          <p:nvPr>
            <p:ph type="body" sz="quarter" idx="15"/>
          </p:nvPr>
        </p:nvSpPr>
        <p:spPr/>
        <p:txBody>
          <a:bodyPr/>
          <a:lstStyle/>
          <a:p>
            <a:r>
              <a:rPr lang="en-US"/>
              <a:t>Sell more to Same</a:t>
            </a:r>
          </a:p>
        </p:txBody>
      </p:sp>
      <p:sp>
        <p:nvSpPr>
          <p:cNvPr id="3" name="Slide Number Placeholder 2">
            <a:extLst>
              <a:ext uri="{FF2B5EF4-FFF2-40B4-BE49-F238E27FC236}">
                <a16:creationId xmlns:a16="http://schemas.microsoft.com/office/drawing/2014/main" id="{D238214F-26C4-03A8-D039-76AFAB6B1533}"/>
              </a:ext>
            </a:extLst>
          </p:cNvPr>
          <p:cNvSpPr>
            <a:spLocks noGrp="1"/>
          </p:cNvSpPr>
          <p:nvPr>
            <p:ph type="sldNum" sz="quarter" idx="21"/>
          </p:nvPr>
        </p:nvSpPr>
        <p:spPr/>
        <p:txBody>
          <a:bodyPr/>
          <a:lstStyle/>
          <a:p>
            <a:fld id="{2ADF02F0-7A45-4BFB-A264-947079AA91A4}" type="slidenum">
              <a:rPr lang="en-US" smtClean="0"/>
              <a:t>14</a:t>
            </a:fld>
            <a:endParaRPr lang="en-US"/>
          </a:p>
        </p:txBody>
      </p:sp>
      <p:sp>
        <p:nvSpPr>
          <p:cNvPr id="4" name="TextBox 3">
            <a:extLst>
              <a:ext uri="{FF2B5EF4-FFF2-40B4-BE49-F238E27FC236}">
                <a16:creationId xmlns:a16="http://schemas.microsoft.com/office/drawing/2014/main" id="{9145032E-2E3C-9791-1750-FA75AA92A74F}"/>
              </a:ext>
            </a:extLst>
          </p:cNvPr>
          <p:cNvSpPr txBox="1"/>
          <p:nvPr/>
        </p:nvSpPr>
        <p:spPr>
          <a:xfrm>
            <a:off x="719190" y="1643864"/>
            <a:ext cx="10387173" cy="4801314"/>
          </a:xfrm>
          <a:prstGeom prst="rect">
            <a:avLst/>
          </a:prstGeom>
          <a:noFill/>
        </p:spPr>
        <p:txBody>
          <a:bodyPr wrap="square" rtlCol="0">
            <a:spAutoFit/>
          </a:bodyPr>
          <a:lstStyle/>
          <a:p>
            <a:r>
              <a:rPr lang="en-US"/>
              <a:t>From the customer, product &amp; sales data, </a:t>
            </a:r>
          </a:p>
          <a:p>
            <a:endParaRPr lang="en-US"/>
          </a:p>
          <a:p>
            <a:pPr marL="285750" indent="-285750">
              <a:buFont typeface="Arial" panose="020B0604020202020204" pitchFamily="34" charset="0"/>
              <a:buChar char="•"/>
            </a:pPr>
            <a:r>
              <a:rPr lang="en-US"/>
              <a:t>Perform Exploratory Data Analysis to understand the data. </a:t>
            </a:r>
          </a:p>
          <a:p>
            <a:pPr marL="285750" indent="-285750">
              <a:buFont typeface="Arial" panose="020B0604020202020204" pitchFamily="34" charset="0"/>
              <a:buChar char="•"/>
            </a:pPr>
            <a:r>
              <a:rPr lang="en-US"/>
              <a:t>Pre-process the data to handle missing values, anomalies, categorical data. </a:t>
            </a:r>
          </a:p>
          <a:p>
            <a:pPr marL="285750" indent="-285750">
              <a:buFont typeface="Arial" panose="020B0604020202020204" pitchFamily="34" charset="0"/>
              <a:buChar char="•"/>
            </a:pPr>
            <a:r>
              <a:rPr lang="en-US"/>
              <a:t>With the understanding of data create and combine columns to include more reasonable features to the data. </a:t>
            </a:r>
          </a:p>
          <a:p>
            <a:pPr marL="285750" indent="-285750">
              <a:buFont typeface="Arial" panose="020B0604020202020204" pitchFamily="34" charset="0"/>
              <a:buChar char="•"/>
            </a:pPr>
            <a:r>
              <a:rPr lang="en-US"/>
              <a:t>Perform collaborative filtering on top to customer and product data and create list of recommended products. </a:t>
            </a:r>
          </a:p>
          <a:p>
            <a:pPr marL="285750" indent="-285750">
              <a:buFont typeface="Arial" panose="020B0604020202020204" pitchFamily="34" charset="0"/>
              <a:buChar char="•"/>
            </a:pPr>
            <a:r>
              <a:rPr lang="en-US"/>
              <a:t>Score each products by combining the recommendation score and rule engine (business logics). </a:t>
            </a:r>
          </a:p>
          <a:p>
            <a:pPr marL="285750" indent="-285750">
              <a:buFont typeface="Arial" panose="020B0604020202020204" pitchFamily="34" charset="0"/>
              <a:buChar char="•"/>
            </a:pPr>
            <a:r>
              <a:rPr lang="en-US"/>
              <a:t>Top ‘N’ recommendation will be provided by prioritizing high valued products </a:t>
            </a:r>
          </a:p>
          <a:p>
            <a:endParaRPr lang="en-US"/>
          </a:p>
          <a:p>
            <a:endParaRPr lang="en-US"/>
          </a:p>
          <a:p>
            <a:endParaRPr lang="en-US"/>
          </a:p>
          <a:p>
            <a:endParaRPr lang="en-US"/>
          </a:p>
          <a:p>
            <a:r>
              <a:rPr lang="en-US"/>
              <a:t>Interface API: Pass </a:t>
            </a:r>
            <a:r>
              <a:rPr lang="en-US" err="1"/>
              <a:t>itemID</a:t>
            </a:r>
            <a:r>
              <a:rPr lang="en-US"/>
              <a:t> to get recommendation for the item Opened (DB/Elastic based)</a:t>
            </a:r>
          </a:p>
          <a:p>
            <a:r>
              <a:rPr lang="en-US"/>
              <a:t>Pass last 5 item browsed to get contextual item based recommendation</a:t>
            </a:r>
          </a:p>
          <a:p>
            <a:endParaRPr lang="en-US"/>
          </a:p>
        </p:txBody>
      </p:sp>
    </p:spTree>
    <p:extLst>
      <p:ext uri="{BB962C8B-B14F-4D97-AF65-F5344CB8AC3E}">
        <p14:creationId xmlns:p14="http://schemas.microsoft.com/office/powerpoint/2010/main" val="2454044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a:t>Sell same to more</a:t>
            </a:r>
          </a:p>
        </p:txBody>
      </p:sp>
      <p:sp>
        <p:nvSpPr>
          <p:cNvPr id="4" name="Slide Number Placeholder 3"/>
          <p:cNvSpPr>
            <a:spLocks noGrp="1"/>
          </p:cNvSpPr>
          <p:nvPr>
            <p:ph type="sldNum" sz="quarter" idx="21"/>
          </p:nvPr>
        </p:nvSpPr>
        <p:spPr/>
        <p:txBody>
          <a:bodyPr/>
          <a:lstStyle/>
          <a:p>
            <a:fld id="{2ADF02F0-7A45-4BFB-A264-947079AA91A4}" type="slidenum">
              <a:rPr lang="en-US" smtClean="0"/>
              <a:t>15</a:t>
            </a:fld>
            <a:endParaRPr lang="en-US"/>
          </a:p>
        </p:txBody>
      </p:sp>
      <p:sp>
        <p:nvSpPr>
          <p:cNvPr id="5" name="Rectangle 4">
            <a:extLst>
              <a:ext uri="{FF2B5EF4-FFF2-40B4-BE49-F238E27FC236}">
                <a16:creationId xmlns:a16="http://schemas.microsoft.com/office/drawing/2014/main" id="{568CFDAF-9DDE-CAF8-F043-77B2BD3FC619}"/>
              </a:ext>
            </a:extLst>
          </p:cNvPr>
          <p:cNvSpPr/>
          <p:nvPr/>
        </p:nvSpPr>
        <p:spPr>
          <a:xfrm>
            <a:off x="821931" y="2404152"/>
            <a:ext cx="2198671" cy="969623"/>
          </a:xfrm>
          <a:prstGeom prst="rect">
            <a:avLst/>
          </a:prstGeom>
          <a:ln w="28575">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t>Data</a:t>
            </a:r>
          </a:p>
          <a:p>
            <a:pPr algn="ctr"/>
            <a:r>
              <a:rPr lang="en-US" sz="1600"/>
              <a:t>(Customer &amp; Product &amp; Sales)</a:t>
            </a:r>
          </a:p>
        </p:txBody>
      </p:sp>
      <p:sp>
        <p:nvSpPr>
          <p:cNvPr id="6" name="Rectangle 5">
            <a:extLst>
              <a:ext uri="{FF2B5EF4-FFF2-40B4-BE49-F238E27FC236}">
                <a16:creationId xmlns:a16="http://schemas.microsoft.com/office/drawing/2014/main" id="{285448C9-3216-8AED-1661-09EA8F1B65EE}"/>
              </a:ext>
            </a:extLst>
          </p:cNvPr>
          <p:cNvSpPr/>
          <p:nvPr/>
        </p:nvSpPr>
        <p:spPr>
          <a:xfrm>
            <a:off x="3461534" y="2467083"/>
            <a:ext cx="1552256" cy="8103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Pre-process</a:t>
            </a:r>
          </a:p>
        </p:txBody>
      </p:sp>
      <p:sp>
        <p:nvSpPr>
          <p:cNvPr id="7" name="Rectangle 6">
            <a:extLst>
              <a:ext uri="{FF2B5EF4-FFF2-40B4-BE49-F238E27FC236}">
                <a16:creationId xmlns:a16="http://schemas.microsoft.com/office/drawing/2014/main" id="{C3F6F1DD-FB8A-755B-A298-D23B570F08BB}"/>
              </a:ext>
            </a:extLst>
          </p:cNvPr>
          <p:cNvSpPr/>
          <p:nvPr/>
        </p:nvSpPr>
        <p:spPr>
          <a:xfrm>
            <a:off x="5673902" y="2483776"/>
            <a:ext cx="1552256" cy="8103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Feature Engineering</a:t>
            </a:r>
          </a:p>
        </p:txBody>
      </p:sp>
      <p:sp>
        <p:nvSpPr>
          <p:cNvPr id="8" name="Rectangle 7">
            <a:extLst>
              <a:ext uri="{FF2B5EF4-FFF2-40B4-BE49-F238E27FC236}">
                <a16:creationId xmlns:a16="http://schemas.microsoft.com/office/drawing/2014/main" id="{DD70312A-C995-7015-73B7-6408E0FEC330}"/>
              </a:ext>
            </a:extLst>
          </p:cNvPr>
          <p:cNvSpPr/>
          <p:nvPr/>
        </p:nvSpPr>
        <p:spPr>
          <a:xfrm>
            <a:off x="7886270" y="2459337"/>
            <a:ext cx="1713681" cy="810373"/>
          </a:xfrm>
          <a:prstGeom prst="rect">
            <a:avLst/>
          </a:prstGeom>
          <a:ln w="28575">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t>Collaborative Filtering</a:t>
            </a:r>
          </a:p>
          <a:p>
            <a:pPr algn="ctr"/>
            <a:r>
              <a:rPr lang="en-US" sz="1600"/>
              <a:t>(Item/User)</a:t>
            </a:r>
          </a:p>
        </p:txBody>
      </p:sp>
      <p:sp>
        <p:nvSpPr>
          <p:cNvPr id="9" name="Rectangle 8">
            <a:extLst>
              <a:ext uri="{FF2B5EF4-FFF2-40B4-BE49-F238E27FC236}">
                <a16:creationId xmlns:a16="http://schemas.microsoft.com/office/drawing/2014/main" id="{EFF1A591-BB24-E936-EB75-4EC93B4943D7}"/>
              </a:ext>
            </a:extLst>
          </p:cNvPr>
          <p:cNvSpPr/>
          <p:nvPr/>
        </p:nvSpPr>
        <p:spPr>
          <a:xfrm>
            <a:off x="7665807" y="4047940"/>
            <a:ext cx="2047159" cy="810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Score &amp; prioritize</a:t>
            </a:r>
          </a:p>
        </p:txBody>
      </p:sp>
      <p:cxnSp>
        <p:nvCxnSpPr>
          <p:cNvPr id="12" name="Straight Arrow Connector 11">
            <a:extLst>
              <a:ext uri="{FF2B5EF4-FFF2-40B4-BE49-F238E27FC236}">
                <a16:creationId xmlns:a16="http://schemas.microsoft.com/office/drawing/2014/main" id="{0426FF75-F839-92EA-43B7-C891C29116F2}"/>
              </a:ext>
            </a:extLst>
          </p:cNvPr>
          <p:cNvCxnSpPr/>
          <p:nvPr/>
        </p:nvCxnSpPr>
        <p:spPr>
          <a:xfrm>
            <a:off x="3034300" y="2896665"/>
            <a:ext cx="4272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81C2B26E-BFFC-5464-F388-9895FBBBB8E1}"/>
              </a:ext>
            </a:extLst>
          </p:cNvPr>
          <p:cNvCxnSpPr>
            <a:stCxn id="6" idx="3"/>
            <a:endCxn id="7" idx="1"/>
          </p:cNvCxnSpPr>
          <p:nvPr/>
        </p:nvCxnSpPr>
        <p:spPr>
          <a:xfrm>
            <a:off x="5013790" y="2872270"/>
            <a:ext cx="660112" cy="166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A435F86-116A-6FC5-FBCE-7B2BBC675498}"/>
              </a:ext>
            </a:extLst>
          </p:cNvPr>
          <p:cNvCxnSpPr>
            <a:cxnSpLocks/>
            <a:endCxn id="8" idx="1"/>
          </p:cNvCxnSpPr>
          <p:nvPr/>
        </p:nvCxnSpPr>
        <p:spPr>
          <a:xfrm>
            <a:off x="7226158" y="2864524"/>
            <a:ext cx="6601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6795028-9F2F-3A26-1FAA-3C1BCAAB3342}"/>
              </a:ext>
            </a:extLst>
          </p:cNvPr>
          <p:cNvCxnSpPr>
            <a:cxnSpLocks/>
            <a:endCxn id="9" idx="0"/>
          </p:cNvCxnSpPr>
          <p:nvPr/>
        </p:nvCxnSpPr>
        <p:spPr>
          <a:xfrm>
            <a:off x="8689387" y="3301852"/>
            <a:ext cx="0" cy="7460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D0C6216D-8537-D661-5888-8155FAAF042B}"/>
              </a:ext>
            </a:extLst>
          </p:cNvPr>
          <p:cNvSpPr/>
          <p:nvPr/>
        </p:nvSpPr>
        <p:spPr>
          <a:xfrm>
            <a:off x="9994405" y="2880538"/>
            <a:ext cx="1552256" cy="8103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Rule Engine</a:t>
            </a:r>
          </a:p>
          <a:p>
            <a:pPr algn="ctr"/>
            <a:r>
              <a:rPr lang="en-US" sz="1400"/>
              <a:t>(Business logic)</a:t>
            </a:r>
            <a:endParaRPr lang="en-US" sz="1600"/>
          </a:p>
        </p:txBody>
      </p:sp>
      <p:cxnSp>
        <p:nvCxnSpPr>
          <p:cNvPr id="24" name="Connector: Elbow 23">
            <a:extLst>
              <a:ext uri="{FF2B5EF4-FFF2-40B4-BE49-F238E27FC236}">
                <a16:creationId xmlns:a16="http://schemas.microsoft.com/office/drawing/2014/main" id="{8532B688-26F1-24AE-5C59-D706C5779711}"/>
              </a:ext>
            </a:extLst>
          </p:cNvPr>
          <p:cNvCxnSpPr>
            <a:endCxn id="9" idx="3"/>
          </p:cNvCxnSpPr>
          <p:nvPr/>
        </p:nvCxnSpPr>
        <p:spPr>
          <a:xfrm rot="10800000" flipV="1">
            <a:off x="9712967" y="3710857"/>
            <a:ext cx="1054351" cy="742270"/>
          </a:xfrm>
          <a:prstGeom prst="bentConnector3">
            <a:avLst>
              <a:gd name="adj1" fmla="val 303"/>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575E4EC1-5827-A7F1-8549-B6BC704DA6C6}"/>
              </a:ext>
            </a:extLst>
          </p:cNvPr>
          <p:cNvSpPr/>
          <p:nvPr/>
        </p:nvSpPr>
        <p:spPr>
          <a:xfrm>
            <a:off x="7665807" y="5320219"/>
            <a:ext cx="2047158" cy="8103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Customer Recommendation</a:t>
            </a:r>
          </a:p>
        </p:txBody>
      </p:sp>
      <p:cxnSp>
        <p:nvCxnSpPr>
          <p:cNvPr id="29" name="Straight Arrow Connector 28">
            <a:extLst>
              <a:ext uri="{FF2B5EF4-FFF2-40B4-BE49-F238E27FC236}">
                <a16:creationId xmlns:a16="http://schemas.microsoft.com/office/drawing/2014/main" id="{B011EF40-1EAB-837C-B22F-136E7BEA3FA8}"/>
              </a:ext>
            </a:extLst>
          </p:cNvPr>
          <p:cNvCxnSpPr>
            <a:cxnSpLocks/>
            <a:stCxn id="9" idx="2"/>
            <a:endCxn id="27" idx="0"/>
          </p:cNvCxnSpPr>
          <p:nvPr/>
        </p:nvCxnSpPr>
        <p:spPr>
          <a:xfrm flipH="1">
            <a:off x="8689386" y="4858314"/>
            <a:ext cx="1" cy="461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Graphic 10" descr="Database with solid fill">
            <a:extLst>
              <a:ext uri="{FF2B5EF4-FFF2-40B4-BE49-F238E27FC236}">
                <a16:creationId xmlns:a16="http://schemas.microsoft.com/office/drawing/2014/main" id="{B4644C0E-D6A9-56B2-DBEA-487A9A539D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12965" y="5492802"/>
            <a:ext cx="532847" cy="532847"/>
          </a:xfrm>
          <a:prstGeom prst="rect">
            <a:avLst/>
          </a:prstGeom>
        </p:spPr>
      </p:pic>
    </p:spTree>
    <p:extLst>
      <p:ext uri="{BB962C8B-B14F-4D97-AF65-F5344CB8AC3E}">
        <p14:creationId xmlns:p14="http://schemas.microsoft.com/office/powerpoint/2010/main" val="620671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4BE6A6-E563-B8A4-DF79-0BEA8F91D1C8}"/>
              </a:ext>
            </a:extLst>
          </p:cNvPr>
          <p:cNvSpPr>
            <a:spLocks noGrp="1"/>
          </p:cNvSpPr>
          <p:nvPr>
            <p:ph type="body" sz="quarter" idx="15"/>
          </p:nvPr>
        </p:nvSpPr>
        <p:spPr/>
        <p:txBody>
          <a:bodyPr/>
          <a:lstStyle/>
          <a:p>
            <a:r>
              <a:rPr lang="en-US"/>
              <a:t>Sell same to more</a:t>
            </a:r>
          </a:p>
        </p:txBody>
      </p:sp>
      <p:sp>
        <p:nvSpPr>
          <p:cNvPr id="3" name="Slide Number Placeholder 2">
            <a:extLst>
              <a:ext uri="{FF2B5EF4-FFF2-40B4-BE49-F238E27FC236}">
                <a16:creationId xmlns:a16="http://schemas.microsoft.com/office/drawing/2014/main" id="{D238214F-26C4-03A8-D039-76AFAB6B1533}"/>
              </a:ext>
            </a:extLst>
          </p:cNvPr>
          <p:cNvSpPr>
            <a:spLocks noGrp="1"/>
          </p:cNvSpPr>
          <p:nvPr>
            <p:ph type="sldNum" sz="quarter" idx="21"/>
          </p:nvPr>
        </p:nvSpPr>
        <p:spPr/>
        <p:txBody>
          <a:bodyPr/>
          <a:lstStyle/>
          <a:p>
            <a:fld id="{2ADF02F0-7A45-4BFB-A264-947079AA91A4}" type="slidenum">
              <a:rPr lang="en-US" smtClean="0"/>
              <a:t>16</a:t>
            </a:fld>
            <a:endParaRPr lang="en-US"/>
          </a:p>
        </p:txBody>
      </p:sp>
      <p:sp>
        <p:nvSpPr>
          <p:cNvPr id="4" name="TextBox 3">
            <a:extLst>
              <a:ext uri="{FF2B5EF4-FFF2-40B4-BE49-F238E27FC236}">
                <a16:creationId xmlns:a16="http://schemas.microsoft.com/office/drawing/2014/main" id="{9145032E-2E3C-9791-1750-FA75AA92A74F}"/>
              </a:ext>
            </a:extLst>
          </p:cNvPr>
          <p:cNvSpPr txBox="1"/>
          <p:nvPr/>
        </p:nvSpPr>
        <p:spPr>
          <a:xfrm>
            <a:off x="719190" y="1643864"/>
            <a:ext cx="10387173" cy="4247317"/>
          </a:xfrm>
          <a:prstGeom prst="rect">
            <a:avLst/>
          </a:prstGeom>
          <a:noFill/>
        </p:spPr>
        <p:txBody>
          <a:bodyPr wrap="square" rtlCol="0">
            <a:spAutoFit/>
          </a:bodyPr>
          <a:lstStyle/>
          <a:p>
            <a:r>
              <a:rPr lang="en-US"/>
              <a:t>From the customer, product &amp; sales data, </a:t>
            </a:r>
          </a:p>
          <a:p>
            <a:endParaRPr lang="en-US"/>
          </a:p>
          <a:p>
            <a:pPr marL="285750" indent="-285750">
              <a:buFont typeface="Arial" panose="020B0604020202020204" pitchFamily="34" charset="0"/>
              <a:buChar char="•"/>
            </a:pPr>
            <a:r>
              <a:rPr lang="en-US"/>
              <a:t>Perform Exploratory Data Analysis to understand the data. </a:t>
            </a:r>
          </a:p>
          <a:p>
            <a:pPr marL="285750" indent="-285750">
              <a:buFont typeface="Arial" panose="020B0604020202020204" pitchFamily="34" charset="0"/>
              <a:buChar char="•"/>
            </a:pPr>
            <a:r>
              <a:rPr lang="en-US"/>
              <a:t>Pre-process the data to handle missing values, anomalies, categorical data. </a:t>
            </a:r>
          </a:p>
          <a:p>
            <a:pPr marL="285750" indent="-285750">
              <a:buFont typeface="Arial" panose="020B0604020202020204" pitchFamily="34" charset="0"/>
              <a:buChar char="•"/>
            </a:pPr>
            <a:r>
              <a:rPr lang="en-US"/>
              <a:t>With the understanding of data create and combine columns to include more reasonable features to the data. </a:t>
            </a:r>
          </a:p>
          <a:p>
            <a:pPr marL="285750" indent="-285750">
              <a:buFont typeface="Arial" panose="020B0604020202020204" pitchFamily="34" charset="0"/>
              <a:buChar char="•"/>
            </a:pPr>
            <a:r>
              <a:rPr lang="en-US"/>
              <a:t>Perform collaborative filtering on top to customer and product data and create list of recommended customers. </a:t>
            </a:r>
          </a:p>
          <a:p>
            <a:pPr marL="285750" indent="-285750">
              <a:buFont typeface="Arial" panose="020B0604020202020204" pitchFamily="34" charset="0"/>
              <a:buChar char="•"/>
            </a:pPr>
            <a:r>
              <a:rPr lang="en-US"/>
              <a:t>Score each customer by combining the recommendation score and rule engine (business logics). </a:t>
            </a:r>
          </a:p>
          <a:p>
            <a:pPr marL="285750" indent="-285750">
              <a:buFont typeface="Arial" panose="020B0604020202020204" pitchFamily="34" charset="0"/>
              <a:buChar char="•"/>
            </a:pPr>
            <a:r>
              <a:rPr lang="en-US"/>
              <a:t>Top ‘N’ recommendation will be provided by prioritizing high valued customers. </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r>
              <a:rPr lang="en-US"/>
              <a:t>Interface API: Pass </a:t>
            </a:r>
            <a:r>
              <a:rPr lang="en-US" err="1"/>
              <a:t>UserID</a:t>
            </a:r>
            <a:r>
              <a:rPr lang="en-US"/>
              <a:t> to get recommendation for him</a:t>
            </a:r>
          </a:p>
          <a:p>
            <a:endParaRPr lang="en-US"/>
          </a:p>
          <a:p>
            <a:endParaRPr lang="en-US"/>
          </a:p>
        </p:txBody>
      </p:sp>
    </p:spTree>
    <p:extLst>
      <p:ext uri="{BB962C8B-B14F-4D97-AF65-F5344CB8AC3E}">
        <p14:creationId xmlns:p14="http://schemas.microsoft.com/office/powerpoint/2010/main" val="1539304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a:t>Frequently bought together</a:t>
            </a:r>
          </a:p>
        </p:txBody>
      </p:sp>
      <p:sp>
        <p:nvSpPr>
          <p:cNvPr id="4" name="Slide Number Placeholder 3"/>
          <p:cNvSpPr>
            <a:spLocks noGrp="1"/>
          </p:cNvSpPr>
          <p:nvPr>
            <p:ph type="sldNum" sz="quarter" idx="21"/>
          </p:nvPr>
        </p:nvSpPr>
        <p:spPr/>
        <p:txBody>
          <a:bodyPr/>
          <a:lstStyle/>
          <a:p>
            <a:fld id="{2ADF02F0-7A45-4BFB-A264-947079AA91A4}" type="slidenum">
              <a:rPr lang="en-US" smtClean="0"/>
              <a:t>17</a:t>
            </a:fld>
            <a:endParaRPr lang="en-US"/>
          </a:p>
        </p:txBody>
      </p:sp>
      <p:sp>
        <p:nvSpPr>
          <p:cNvPr id="5" name="Rectangle 4">
            <a:extLst>
              <a:ext uri="{FF2B5EF4-FFF2-40B4-BE49-F238E27FC236}">
                <a16:creationId xmlns:a16="http://schemas.microsoft.com/office/drawing/2014/main" id="{568CFDAF-9DDE-CAF8-F043-77B2BD3FC619}"/>
              </a:ext>
            </a:extLst>
          </p:cNvPr>
          <p:cNvSpPr/>
          <p:nvPr/>
        </p:nvSpPr>
        <p:spPr>
          <a:xfrm>
            <a:off x="821931" y="2404152"/>
            <a:ext cx="2198671" cy="969623"/>
          </a:xfrm>
          <a:prstGeom prst="rect">
            <a:avLst/>
          </a:prstGeom>
          <a:ln w="28575">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t>Data</a:t>
            </a:r>
          </a:p>
          <a:p>
            <a:pPr algn="ctr"/>
            <a:r>
              <a:rPr lang="en-US" sz="1600"/>
              <a:t>(Customer Order)</a:t>
            </a:r>
          </a:p>
        </p:txBody>
      </p:sp>
      <p:sp>
        <p:nvSpPr>
          <p:cNvPr id="6" name="Rectangle 5">
            <a:extLst>
              <a:ext uri="{FF2B5EF4-FFF2-40B4-BE49-F238E27FC236}">
                <a16:creationId xmlns:a16="http://schemas.microsoft.com/office/drawing/2014/main" id="{285448C9-3216-8AED-1661-09EA8F1B65EE}"/>
              </a:ext>
            </a:extLst>
          </p:cNvPr>
          <p:cNvSpPr/>
          <p:nvPr/>
        </p:nvSpPr>
        <p:spPr>
          <a:xfrm>
            <a:off x="3461534" y="2467083"/>
            <a:ext cx="1552256" cy="8103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Pre-process</a:t>
            </a:r>
          </a:p>
        </p:txBody>
      </p:sp>
      <p:sp>
        <p:nvSpPr>
          <p:cNvPr id="7" name="Rectangle 6">
            <a:extLst>
              <a:ext uri="{FF2B5EF4-FFF2-40B4-BE49-F238E27FC236}">
                <a16:creationId xmlns:a16="http://schemas.microsoft.com/office/drawing/2014/main" id="{C3F6F1DD-FB8A-755B-A298-D23B570F08BB}"/>
              </a:ext>
            </a:extLst>
          </p:cNvPr>
          <p:cNvSpPr/>
          <p:nvPr/>
        </p:nvSpPr>
        <p:spPr>
          <a:xfrm>
            <a:off x="5673902" y="2483776"/>
            <a:ext cx="1552256" cy="8103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Feature Engineering</a:t>
            </a:r>
          </a:p>
        </p:txBody>
      </p:sp>
      <p:sp>
        <p:nvSpPr>
          <p:cNvPr id="8" name="Rectangle 7">
            <a:extLst>
              <a:ext uri="{FF2B5EF4-FFF2-40B4-BE49-F238E27FC236}">
                <a16:creationId xmlns:a16="http://schemas.microsoft.com/office/drawing/2014/main" id="{DD70312A-C995-7015-73B7-6408E0FEC330}"/>
              </a:ext>
            </a:extLst>
          </p:cNvPr>
          <p:cNvSpPr/>
          <p:nvPr/>
        </p:nvSpPr>
        <p:spPr>
          <a:xfrm>
            <a:off x="7886270" y="2459337"/>
            <a:ext cx="1699519" cy="810373"/>
          </a:xfrm>
          <a:prstGeom prst="rect">
            <a:avLst/>
          </a:prstGeom>
          <a:ln w="28575">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err="1"/>
              <a:t>Apriori</a:t>
            </a:r>
            <a:endParaRPr lang="en-US" sz="1600"/>
          </a:p>
          <a:p>
            <a:pPr algn="ctr"/>
            <a:r>
              <a:rPr lang="en-US" sz="1600"/>
              <a:t>(Combination generation)</a:t>
            </a:r>
          </a:p>
        </p:txBody>
      </p:sp>
      <p:sp>
        <p:nvSpPr>
          <p:cNvPr id="9" name="Rectangle 8">
            <a:extLst>
              <a:ext uri="{FF2B5EF4-FFF2-40B4-BE49-F238E27FC236}">
                <a16:creationId xmlns:a16="http://schemas.microsoft.com/office/drawing/2014/main" id="{EFF1A591-BB24-E936-EB75-4EC93B4943D7}"/>
              </a:ext>
            </a:extLst>
          </p:cNvPr>
          <p:cNvSpPr/>
          <p:nvPr/>
        </p:nvSpPr>
        <p:spPr>
          <a:xfrm>
            <a:off x="7665807" y="4047940"/>
            <a:ext cx="2047159" cy="810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Score &amp; prioritize</a:t>
            </a:r>
          </a:p>
        </p:txBody>
      </p:sp>
      <p:cxnSp>
        <p:nvCxnSpPr>
          <p:cNvPr id="12" name="Straight Arrow Connector 11">
            <a:extLst>
              <a:ext uri="{FF2B5EF4-FFF2-40B4-BE49-F238E27FC236}">
                <a16:creationId xmlns:a16="http://schemas.microsoft.com/office/drawing/2014/main" id="{0426FF75-F839-92EA-43B7-C891C29116F2}"/>
              </a:ext>
            </a:extLst>
          </p:cNvPr>
          <p:cNvCxnSpPr/>
          <p:nvPr/>
        </p:nvCxnSpPr>
        <p:spPr>
          <a:xfrm>
            <a:off x="3034300" y="2896665"/>
            <a:ext cx="4272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81C2B26E-BFFC-5464-F388-9895FBBBB8E1}"/>
              </a:ext>
            </a:extLst>
          </p:cNvPr>
          <p:cNvCxnSpPr>
            <a:stCxn id="6" idx="3"/>
            <a:endCxn id="7" idx="1"/>
          </p:cNvCxnSpPr>
          <p:nvPr/>
        </p:nvCxnSpPr>
        <p:spPr>
          <a:xfrm>
            <a:off x="5013790" y="2872270"/>
            <a:ext cx="660112" cy="166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A435F86-116A-6FC5-FBCE-7B2BBC675498}"/>
              </a:ext>
            </a:extLst>
          </p:cNvPr>
          <p:cNvCxnSpPr>
            <a:cxnSpLocks/>
            <a:endCxn id="8" idx="1"/>
          </p:cNvCxnSpPr>
          <p:nvPr/>
        </p:nvCxnSpPr>
        <p:spPr>
          <a:xfrm>
            <a:off x="7226158" y="2864524"/>
            <a:ext cx="6601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6795028-9F2F-3A26-1FAA-3C1BCAAB3342}"/>
              </a:ext>
            </a:extLst>
          </p:cNvPr>
          <p:cNvCxnSpPr>
            <a:cxnSpLocks/>
            <a:endCxn id="9" idx="0"/>
          </p:cNvCxnSpPr>
          <p:nvPr/>
        </p:nvCxnSpPr>
        <p:spPr>
          <a:xfrm>
            <a:off x="8689387" y="3301852"/>
            <a:ext cx="0" cy="7460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D0C6216D-8537-D661-5888-8155FAAF042B}"/>
              </a:ext>
            </a:extLst>
          </p:cNvPr>
          <p:cNvSpPr/>
          <p:nvPr/>
        </p:nvSpPr>
        <p:spPr>
          <a:xfrm>
            <a:off x="9994405" y="2880538"/>
            <a:ext cx="1552256" cy="8103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Rule Engine</a:t>
            </a:r>
          </a:p>
          <a:p>
            <a:pPr algn="ctr"/>
            <a:r>
              <a:rPr lang="en-US" sz="1400"/>
              <a:t>(Business logic)</a:t>
            </a:r>
            <a:endParaRPr lang="en-US" sz="1600"/>
          </a:p>
        </p:txBody>
      </p:sp>
      <p:cxnSp>
        <p:nvCxnSpPr>
          <p:cNvPr id="24" name="Connector: Elbow 23">
            <a:extLst>
              <a:ext uri="{FF2B5EF4-FFF2-40B4-BE49-F238E27FC236}">
                <a16:creationId xmlns:a16="http://schemas.microsoft.com/office/drawing/2014/main" id="{8532B688-26F1-24AE-5C59-D706C5779711}"/>
              </a:ext>
            </a:extLst>
          </p:cNvPr>
          <p:cNvCxnSpPr>
            <a:endCxn id="9" idx="3"/>
          </p:cNvCxnSpPr>
          <p:nvPr/>
        </p:nvCxnSpPr>
        <p:spPr>
          <a:xfrm rot="10800000" flipV="1">
            <a:off x="9712967" y="3710857"/>
            <a:ext cx="1054351" cy="742270"/>
          </a:xfrm>
          <a:prstGeom prst="bentConnector3">
            <a:avLst>
              <a:gd name="adj1" fmla="val 303"/>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575E4EC1-5827-A7F1-8549-B6BC704DA6C6}"/>
              </a:ext>
            </a:extLst>
          </p:cNvPr>
          <p:cNvSpPr/>
          <p:nvPr/>
        </p:nvSpPr>
        <p:spPr>
          <a:xfrm>
            <a:off x="7665807" y="5320219"/>
            <a:ext cx="2047158" cy="8103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Product Recommendation</a:t>
            </a:r>
          </a:p>
        </p:txBody>
      </p:sp>
      <p:cxnSp>
        <p:nvCxnSpPr>
          <p:cNvPr id="29" name="Straight Arrow Connector 28">
            <a:extLst>
              <a:ext uri="{FF2B5EF4-FFF2-40B4-BE49-F238E27FC236}">
                <a16:creationId xmlns:a16="http://schemas.microsoft.com/office/drawing/2014/main" id="{B011EF40-1EAB-837C-B22F-136E7BEA3FA8}"/>
              </a:ext>
            </a:extLst>
          </p:cNvPr>
          <p:cNvCxnSpPr>
            <a:cxnSpLocks/>
            <a:stCxn id="9" idx="2"/>
            <a:endCxn id="27" idx="0"/>
          </p:cNvCxnSpPr>
          <p:nvPr/>
        </p:nvCxnSpPr>
        <p:spPr>
          <a:xfrm flipH="1">
            <a:off x="8689386" y="4858314"/>
            <a:ext cx="1" cy="461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Graphic 10" descr="Database with solid fill">
            <a:extLst>
              <a:ext uri="{FF2B5EF4-FFF2-40B4-BE49-F238E27FC236}">
                <a16:creationId xmlns:a16="http://schemas.microsoft.com/office/drawing/2014/main" id="{C051288F-27A1-8D5E-5564-1065F4D7B9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12965" y="5492802"/>
            <a:ext cx="532847" cy="532847"/>
          </a:xfrm>
          <a:prstGeom prst="rect">
            <a:avLst/>
          </a:prstGeom>
        </p:spPr>
      </p:pic>
    </p:spTree>
    <p:extLst>
      <p:ext uri="{BB962C8B-B14F-4D97-AF65-F5344CB8AC3E}">
        <p14:creationId xmlns:p14="http://schemas.microsoft.com/office/powerpoint/2010/main" val="94573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4BE6A6-E563-B8A4-DF79-0BEA8F91D1C8}"/>
              </a:ext>
            </a:extLst>
          </p:cNvPr>
          <p:cNvSpPr>
            <a:spLocks noGrp="1"/>
          </p:cNvSpPr>
          <p:nvPr>
            <p:ph type="body" sz="quarter" idx="15"/>
          </p:nvPr>
        </p:nvSpPr>
        <p:spPr/>
        <p:txBody>
          <a:bodyPr/>
          <a:lstStyle/>
          <a:p>
            <a:r>
              <a:rPr lang="en-US"/>
              <a:t>Frequently bought together</a:t>
            </a:r>
          </a:p>
        </p:txBody>
      </p:sp>
      <p:sp>
        <p:nvSpPr>
          <p:cNvPr id="3" name="Slide Number Placeholder 2">
            <a:extLst>
              <a:ext uri="{FF2B5EF4-FFF2-40B4-BE49-F238E27FC236}">
                <a16:creationId xmlns:a16="http://schemas.microsoft.com/office/drawing/2014/main" id="{D238214F-26C4-03A8-D039-76AFAB6B1533}"/>
              </a:ext>
            </a:extLst>
          </p:cNvPr>
          <p:cNvSpPr>
            <a:spLocks noGrp="1"/>
          </p:cNvSpPr>
          <p:nvPr>
            <p:ph type="sldNum" sz="quarter" idx="21"/>
          </p:nvPr>
        </p:nvSpPr>
        <p:spPr/>
        <p:txBody>
          <a:bodyPr/>
          <a:lstStyle/>
          <a:p>
            <a:fld id="{2ADF02F0-7A45-4BFB-A264-947079AA91A4}" type="slidenum">
              <a:rPr lang="en-US" smtClean="0"/>
              <a:t>18</a:t>
            </a:fld>
            <a:endParaRPr lang="en-US"/>
          </a:p>
        </p:txBody>
      </p:sp>
      <p:sp>
        <p:nvSpPr>
          <p:cNvPr id="4" name="TextBox 3">
            <a:extLst>
              <a:ext uri="{FF2B5EF4-FFF2-40B4-BE49-F238E27FC236}">
                <a16:creationId xmlns:a16="http://schemas.microsoft.com/office/drawing/2014/main" id="{9145032E-2E3C-9791-1750-FA75AA92A74F}"/>
              </a:ext>
            </a:extLst>
          </p:cNvPr>
          <p:cNvSpPr txBox="1"/>
          <p:nvPr/>
        </p:nvSpPr>
        <p:spPr>
          <a:xfrm>
            <a:off x="719190" y="1643864"/>
            <a:ext cx="10387173" cy="4247317"/>
          </a:xfrm>
          <a:prstGeom prst="rect">
            <a:avLst/>
          </a:prstGeom>
          <a:noFill/>
        </p:spPr>
        <p:txBody>
          <a:bodyPr wrap="square" rtlCol="0">
            <a:spAutoFit/>
          </a:bodyPr>
          <a:lstStyle/>
          <a:p>
            <a:r>
              <a:rPr lang="en-US"/>
              <a:t>From the customer order data, </a:t>
            </a:r>
          </a:p>
          <a:p>
            <a:endParaRPr lang="en-US"/>
          </a:p>
          <a:p>
            <a:pPr marL="285750" indent="-285750">
              <a:buFont typeface="Arial" panose="020B0604020202020204" pitchFamily="34" charset="0"/>
              <a:buChar char="•"/>
            </a:pPr>
            <a:r>
              <a:rPr lang="en-US"/>
              <a:t>Perform Exploratory Data Analysis to understand the data. </a:t>
            </a:r>
          </a:p>
          <a:p>
            <a:pPr marL="285750" indent="-285750">
              <a:buFont typeface="Arial" panose="020B0604020202020204" pitchFamily="34" charset="0"/>
              <a:buChar char="•"/>
            </a:pPr>
            <a:r>
              <a:rPr lang="en-US"/>
              <a:t>Pre-process the data to handle missing values and anomalies. </a:t>
            </a:r>
          </a:p>
          <a:p>
            <a:pPr marL="285750" indent="-285750">
              <a:buFont typeface="Arial" panose="020B0604020202020204" pitchFamily="34" charset="0"/>
              <a:buChar char="•"/>
            </a:pPr>
            <a:r>
              <a:rPr lang="en-US"/>
              <a:t>With the understanding of data create and combine columns to include more reasonable features to the data. </a:t>
            </a:r>
          </a:p>
          <a:p>
            <a:pPr marL="285750" indent="-285750">
              <a:buFont typeface="Arial" panose="020B0604020202020204" pitchFamily="34" charset="0"/>
              <a:buChar char="•"/>
            </a:pPr>
            <a:r>
              <a:rPr lang="en-US"/>
              <a:t>Generate association rules on top of order data . </a:t>
            </a:r>
          </a:p>
          <a:p>
            <a:pPr marL="285750" indent="-285750">
              <a:buFont typeface="Arial" panose="020B0604020202020204" pitchFamily="34" charset="0"/>
              <a:buChar char="•"/>
            </a:pPr>
            <a:r>
              <a:rPr lang="en-US"/>
              <a:t>Score each products by combining the recommendation and rule engine (business logics). </a:t>
            </a:r>
          </a:p>
          <a:p>
            <a:pPr marL="285750" indent="-285750">
              <a:buFont typeface="Arial" panose="020B0604020202020204" pitchFamily="34" charset="0"/>
              <a:buChar char="•"/>
            </a:pPr>
            <a:r>
              <a:rPr lang="en-US"/>
              <a:t>Top ‘N’ recommendation will be provided by prioritizing high valued products </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endParaRPr lang="en-US"/>
          </a:p>
          <a:p>
            <a:r>
              <a:rPr lang="en-US"/>
              <a:t>Interface API: Pass </a:t>
            </a:r>
            <a:r>
              <a:rPr lang="en-US" err="1"/>
              <a:t>itemID</a:t>
            </a:r>
            <a:r>
              <a:rPr lang="en-US"/>
              <a:t> to get which items are sold together</a:t>
            </a:r>
          </a:p>
          <a:p>
            <a:endParaRPr lang="en-US"/>
          </a:p>
          <a:p>
            <a:endParaRPr lang="en-US"/>
          </a:p>
        </p:txBody>
      </p:sp>
    </p:spTree>
    <p:extLst>
      <p:ext uri="{BB962C8B-B14F-4D97-AF65-F5344CB8AC3E}">
        <p14:creationId xmlns:p14="http://schemas.microsoft.com/office/powerpoint/2010/main" val="268975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a:t>Recommendation by car model and parts</a:t>
            </a:r>
          </a:p>
        </p:txBody>
      </p:sp>
      <p:sp>
        <p:nvSpPr>
          <p:cNvPr id="4" name="Slide Number Placeholder 3"/>
          <p:cNvSpPr>
            <a:spLocks noGrp="1"/>
          </p:cNvSpPr>
          <p:nvPr>
            <p:ph type="sldNum" sz="quarter" idx="21"/>
          </p:nvPr>
        </p:nvSpPr>
        <p:spPr/>
        <p:txBody>
          <a:bodyPr/>
          <a:lstStyle/>
          <a:p>
            <a:fld id="{2ADF02F0-7A45-4BFB-A264-947079AA91A4}" type="slidenum">
              <a:rPr lang="en-US" smtClean="0"/>
              <a:t>19</a:t>
            </a:fld>
            <a:endParaRPr lang="en-US"/>
          </a:p>
        </p:txBody>
      </p:sp>
      <p:sp>
        <p:nvSpPr>
          <p:cNvPr id="5" name="Rectangle 4">
            <a:extLst>
              <a:ext uri="{FF2B5EF4-FFF2-40B4-BE49-F238E27FC236}">
                <a16:creationId xmlns:a16="http://schemas.microsoft.com/office/drawing/2014/main" id="{568CFDAF-9DDE-CAF8-F043-77B2BD3FC619}"/>
              </a:ext>
            </a:extLst>
          </p:cNvPr>
          <p:cNvSpPr/>
          <p:nvPr/>
        </p:nvSpPr>
        <p:spPr>
          <a:xfrm>
            <a:off x="821931" y="2404152"/>
            <a:ext cx="2198671" cy="969623"/>
          </a:xfrm>
          <a:prstGeom prst="rect">
            <a:avLst/>
          </a:prstGeom>
          <a:ln w="28575">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t>Data</a:t>
            </a:r>
          </a:p>
          <a:p>
            <a:pPr algn="ctr"/>
            <a:r>
              <a:rPr lang="en-US" sz="1600"/>
              <a:t>(Customer Order &amp; model )</a:t>
            </a:r>
          </a:p>
        </p:txBody>
      </p:sp>
      <p:sp>
        <p:nvSpPr>
          <p:cNvPr id="6" name="Rectangle 5">
            <a:extLst>
              <a:ext uri="{FF2B5EF4-FFF2-40B4-BE49-F238E27FC236}">
                <a16:creationId xmlns:a16="http://schemas.microsoft.com/office/drawing/2014/main" id="{285448C9-3216-8AED-1661-09EA8F1B65EE}"/>
              </a:ext>
            </a:extLst>
          </p:cNvPr>
          <p:cNvSpPr/>
          <p:nvPr/>
        </p:nvSpPr>
        <p:spPr>
          <a:xfrm>
            <a:off x="3461534" y="2467083"/>
            <a:ext cx="1552256" cy="8103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Pre-process</a:t>
            </a:r>
          </a:p>
        </p:txBody>
      </p:sp>
      <p:sp>
        <p:nvSpPr>
          <p:cNvPr id="7" name="Rectangle 6">
            <a:extLst>
              <a:ext uri="{FF2B5EF4-FFF2-40B4-BE49-F238E27FC236}">
                <a16:creationId xmlns:a16="http://schemas.microsoft.com/office/drawing/2014/main" id="{C3F6F1DD-FB8A-755B-A298-D23B570F08BB}"/>
              </a:ext>
            </a:extLst>
          </p:cNvPr>
          <p:cNvSpPr/>
          <p:nvPr/>
        </p:nvSpPr>
        <p:spPr>
          <a:xfrm>
            <a:off x="5673902" y="2483776"/>
            <a:ext cx="1552256" cy="8103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Feature Engineering</a:t>
            </a:r>
          </a:p>
        </p:txBody>
      </p:sp>
      <p:sp>
        <p:nvSpPr>
          <p:cNvPr id="8" name="Rectangle 7">
            <a:extLst>
              <a:ext uri="{FF2B5EF4-FFF2-40B4-BE49-F238E27FC236}">
                <a16:creationId xmlns:a16="http://schemas.microsoft.com/office/drawing/2014/main" id="{DD70312A-C995-7015-73B7-6408E0FEC330}"/>
              </a:ext>
            </a:extLst>
          </p:cNvPr>
          <p:cNvSpPr/>
          <p:nvPr/>
        </p:nvSpPr>
        <p:spPr>
          <a:xfrm>
            <a:off x="7886270" y="2459337"/>
            <a:ext cx="1699519" cy="810373"/>
          </a:xfrm>
          <a:prstGeom prst="rect">
            <a:avLst/>
          </a:prstGeom>
          <a:ln w="28575">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err="1"/>
              <a:t>Apriori</a:t>
            </a:r>
            <a:endParaRPr lang="en-US" sz="1600"/>
          </a:p>
          <a:p>
            <a:pPr algn="ctr"/>
            <a:r>
              <a:rPr lang="en-US" sz="1600"/>
              <a:t>(Combination generation)</a:t>
            </a:r>
          </a:p>
        </p:txBody>
      </p:sp>
      <p:sp>
        <p:nvSpPr>
          <p:cNvPr id="9" name="Rectangle 8">
            <a:extLst>
              <a:ext uri="{FF2B5EF4-FFF2-40B4-BE49-F238E27FC236}">
                <a16:creationId xmlns:a16="http://schemas.microsoft.com/office/drawing/2014/main" id="{EFF1A591-BB24-E936-EB75-4EC93B4943D7}"/>
              </a:ext>
            </a:extLst>
          </p:cNvPr>
          <p:cNvSpPr/>
          <p:nvPr/>
        </p:nvSpPr>
        <p:spPr>
          <a:xfrm>
            <a:off x="7665807" y="4047940"/>
            <a:ext cx="2047159" cy="810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Score &amp; prioritize</a:t>
            </a:r>
          </a:p>
        </p:txBody>
      </p:sp>
      <p:cxnSp>
        <p:nvCxnSpPr>
          <p:cNvPr id="12" name="Straight Arrow Connector 11">
            <a:extLst>
              <a:ext uri="{FF2B5EF4-FFF2-40B4-BE49-F238E27FC236}">
                <a16:creationId xmlns:a16="http://schemas.microsoft.com/office/drawing/2014/main" id="{0426FF75-F839-92EA-43B7-C891C29116F2}"/>
              </a:ext>
            </a:extLst>
          </p:cNvPr>
          <p:cNvCxnSpPr/>
          <p:nvPr/>
        </p:nvCxnSpPr>
        <p:spPr>
          <a:xfrm>
            <a:off x="3034300" y="2896665"/>
            <a:ext cx="4272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81C2B26E-BFFC-5464-F388-9895FBBBB8E1}"/>
              </a:ext>
            </a:extLst>
          </p:cNvPr>
          <p:cNvCxnSpPr>
            <a:stCxn id="6" idx="3"/>
            <a:endCxn id="7" idx="1"/>
          </p:cNvCxnSpPr>
          <p:nvPr/>
        </p:nvCxnSpPr>
        <p:spPr>
          <a:xfrm>
            <a:off x="5013790" y="2872270"/>
            <a:ext cx="660112" cy="166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A435F86-116A-6FC5-FBCE-7B2BBC675498}"/>
              </a:ext>
            </a:extLst>
          </p:cNvPr>
          <p:cNvCxnSpPr>
            <a:cxnSpLocks/>
            <a:endCxn id="8" idx="1"/>
          </p:cNvCxnSpPr>
          <p:nvPr/>
        </p:nvCxnSpPr>
        <p:spPr>
          <a:xfrm>
            <a:off x="7226158" y="2864524"/>
            <a:ext cx="6601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6795028-9F2F-3A26-1FAA-3C1BCAAB3342}"/>
              </a:ext>
            </a:extLst>
          </p:cNvPr>
          <p:cNvCxnSpPr>
            <a:cxnSpLocks/>
            <a:endCxn id="9" idx="0"/>
          </p:cNvCxnSpPr>
          <p:nvPr/>
        </p:nvCxnSpPr>
        <p:spPr>
          <a:xfrm>
            <a:off x="8689387" y="3301852"/>
            <a:ext cx="0" cy="7460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D0C6216D-8537-D661-5888-8155FAAF042B}"/>
              </a:ext>
            </a:extLst>
          </p:cNvPr>
          <p:cNvSpPr/>
          <p:nvPr/>
        </p:nvSpPr>
        <p:spPr>
          <a:xfrm>
            <a:off x="9994405" y="2880538"/>
            <a:ext cx="1552256" cy="8103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Rule Engine</a:t>
            </a:r>
          </a:p>
          <a:p>
            <a:pPr algn="ctr"/>
            <a:r>
              <a:rPr lang="en-US" sz="1400"/>
              <a:t>(Business logic)</a:t>
            </a:r>
            <a:endParaRPr lang="en-US" sz="1600"/>
          </a:p>
        </p:txBody>
      </p:sp>
      <p:cxnSp>
        <p:nvCxnSpPr>
          <p:cNvPr id="24" name="Connector: Elbow 23">
            <a:extLst>
              <a:ext uri="{FF2B5EF4-FFF2-40B4-BE49-F238E27FC236}">
                <a16:creationId xmlns:a16="http://schemas.microsoft.com/office/drawing/2014/main" id="{8532B688-26F1-24AE-5C59-D706C5779711}"/>
              </a:ext>
            </a:extLst>
          </p:cNvPr>
          <p:cNvCxnSpPr>
            <a:endCxn id="9" idx="3"/>
          </p:cNvCxnSpPr>
          <p:nvPr/>
        </p:nvCxnSpPr>
        <p:spPr>
          <a:xfrm rot="10800000" flipV="1">
            <a:off x="9712967" y="3710857"/>
            <a:ext cx="1054351" cy="742270"/>
          </a:xfrm>
          <a:prstGeom prst="bentConnector3">
            <a:avLst>
              <a:gd name="adj1" fmla="val 303"/>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575E4EC1-5827-A7F1-8549-B6BC704DA6C6}"/>
              </a:ext>
            </a:extLst>
          </p:cNvPr>
          <p:cNvSpPr/>
          <p:nvPr/>
        </p:nvSpPr>
        <p:spPr>
          <a:xfrm>
            <a:off x="7665807" y="5320219"/>
            <a:ext cx="2047158" cy="8103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Product Recommendation</a:t>
            </a:r>
          </a:p>
        </p:txBody>
      </p:sp>
      <p:cxnSp>
        <p:nvCxnSpPr>
          <p:cNvPr id="29" name="Straight Arrow Connector 28">
            <a:extLst>
              <a:ext uri="{FF2B5EF4-FFF2-40B4-BE49-F238E27FC236}">
                <a16:creationId xmlns:a16="http://schemas.microsoft.com/office/drawing/2014/main" id="{B011EF40-1EAB-837C-B22F-136E7BEA3FA8}"/>
              </a:ext>
            </a:extLst>
          </p:cNvPr>
          <p:cNvCxnSpPr>
            <a:cxnSpLocks/>
            <a:stCxn id="9" idx="2"/>
            <a:endCxn id="27" idx="0"/>
          </p:cNvCxnSpPr>
          <p:nvPr/>
        </p:nvCxnSpPr>
        <p:spPr>
          <a:xfrm flipH="1">
            <a:off x="8689386" y="4858314"/>
            <a:ext cx="1" cy="461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6CD81BA4-B237-FB85-DB9E-880328C8A72F}"/>
              </a:ext>
            </a:extLst>
          </p:cNvPr>
          <p:cNvSpPr/>
          <p:nvPr/>
        </p:nvSpPr>
        <p:spPr>
          <a:xfrm>
            <a:off x="7872419" y="1447961"/>
            <a:ext cx="1699519" cy="810373"/>
          </a:xfrm>
          <a:prstGeom prst="rect">
            <a:avLst/>
          </a:prstGeom>
          <a:ln w="28575">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t>Ontology filter</a:t>
            </a:r>
          </a:p>
        </p:txBody>
      </p:sp>
      <p:cxnSp>
        <p:nvCxnSpPr>
          <p:cNvPr id="26" name="Straight Arrow Connector 25">
            <a:extLst>
              <a:ext uri="{FF2B5EF4-FFF2-40B4-BE49-F238E27FC236}">
                <a16:creationId xmlns:a16="http://schemas.microsoft.com/office/drawing/2014/main" id="{32C4ED47-5023-9400-60A4-BE4E8FEB8475}"/>
              </a:ext>
            </a:extLst>
          </p:cNvPr>
          <p:cNvCxnSpPr>
            <a:stCxn id="8" idx="0"/>
            <a:endCxn id="11" idx="2"/>
          </p:cNvCxnSpPr>
          <p:nvPr/>
        </p:nvCxnSpPr>
        <p:spPr>
          <a:xfrm flipH="1" flipV="1">
            <a:off x="8722179" y="2258334"/>
            <a:ext cx="13851" cy="20100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30" name="Graphic 29" descr="Database with solid fill">
            <a:extLst>
              <a:ext uri="{FF2B5EF4-FFF2-40B4-BE49-F238E27FC236}">
                <a16:creationId xmlns:a16="http://schemas.microsoft.com/office/drawing/2014/main" id="{169FDA40-F256-3BC5-6BFB-D6DEB6AD4D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12965" y="5492802"/>
            <a:ext cx="532847" cy="532847"/>
          </a:xfrm>
          <a:prstGeom prst="rect">
            <a:avLst/>
          </a:prstGeom>
        </p:spPr>
      </p:pic>
    </p:spTree>
    <p:extLst>
      <p:ext uri="{BB962C8B-B14F-4D97-AF65-F5344CB8AC3E}">
        <p14:creationId xmlns:p14="http://schemas.microsoft.com/office/powerpoint/2010/main" val="50408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0B021A-C14B-AAA7-3826-7E89A108B0F3}"/>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5D8C1EFA-589A-AF95-D178-6EBE46842BC8}"/>
              </a:ext>
            </a:extLst>
          </p:cNvPr>
          <p:cNvSpPr>
            <a:spLocks noGrp="1"/>
          </p:cNvSpPr>
          <p:nvPr>
            <p:ph type="sldNum" sz="quarter" idx="21"/>
          </p:nvPr>
        </p:nvSpPr>
        <p:spPr/>
        <p:txBody>
          <a:bodyPr/>
          <a:lstStyle/>
          <a:p>
            <a:fld id="{2ADF02F0-7A45-4BFB-A264-947079AA91A4}" type="slidenum">
              <a:rPr lang="en-US" smtClean="0"/>
              <a:t>2</a:t>
            </a:fld>
            <a:endParaRPr lang="en-US"/>
          </a:p>
        </p:txBody>
      </p:sp>
      <p:sp>
        <p:nvSpPr>
          <p:cNvPr id="4" name="TextBox 3">
            <a:extLst>
              <a:ext uri="{FF2B5EF4-FFF2-40B4-BE49-F238E27FC236}">
                <a16:creationId xmlns:a16="http://schemas.microsoft.com/office/drawing/2014/main" id="{D8D09DD0-FF47-1D32-F5A7-D8DEA9D0DF5A}"/>
              </a:ext>
            </a:extLst>
          </p:cNvPr>
          <p:cNvSpPr txBox="1"/>
          <p:nvPr/>
        </p:nvSpPr>
        <p:spPr>
          <a:xfrm>
            <a:off x="740979" y="1466193"/>
            <a:ext cx="10152993" cy="8018605"/>
          </a:xfrm>
          <a:prstGeom prst="rect">
            <a:avLst/>
          </a:prstGeom>
          <a:noFill/>
        </p:spPr>
        <p:txBody>
          <a:bodyPr wrap="square" rtlCol="0">
            <a:spAutoFit/>
          </a:bodyPr>
          <a:lstStyle/>
          <a:p>
            <a:pPr marR="0" lvl="0">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rPr>
              <a:t>Back ground</a:t>
            </a:r>
          </a:p>
          <a:p>
            <a:pPr marR="0" lvl="0">
              <a:spcBef>
                <a:spcPts val="0"/>
              </a:spcBef>
              <a:spcAft>
                <a:spcPts val="0"/>
              </a:spcAft>
            </a:pPr>
            <a:endParaRPr lang="en-US" dirty="0">
              <a:solidFill>
                <a:srgbClr val="000000"/>
              </a:solidFill>
              <a:latin typeface="Calibri" panose="020F0502020204030204" pitchFamily="34" charset="0"/>
              <a:ea typeface="Times New Roman" panose="02020603050405020304" pitchFamily="18" charset="0"/>
            </a:endParaRPr>
          </a:p>
          <a:p>
            <a:pPr marR="0" lvl="0">
              <a:spcBef>
                <a:spcPts val="0"/>
              </a:spcBef>
              <a:spcAft>
                <a:spcPts val="0"/>
              </a:spcAft>
            </a:pPr>
            <a:r>
              <a:rPr lang="en-US" sz="1800" dirty="0">
                <a:solidFill>
                  <a:srgbClr val="000000"/>
                </a:solidFill>
                <a:effectLst/>
                <a:latin typeface="Calibri" panose="020F0502020204030204" pitchFamily="34" charset="0"/>
                <a:ea typeface="Times New Roman" panose="02020603050405020304" pitchFamily="18" charset="0"/>
              </a:rPr>
              <a:t>IEX allows electricity generators to sell power to the highest bidders while consumers can source their electricity needs from the most economic seller. Both green and brown power is available on IEX for purchase. </a:t>
            </a:r>
          </a:p>
          <a:p>
            <a:pPr marL="342900" marR="0" lvl="0" indent="-342900">
              <a:spcBef>
                <a:spcPts val="0"/>
              </a:spcBef>
              <a:spcAft>
                <a:spcPts val="230"/>
              </a:spcAft>
              <a:buFont typeface="Symbol" panose="05050102010706020507" pitchFamily="18" charset="2"/>
              <a:buChar char=""/>
            </a:pPr>
            <a:r>
              <a:rPr lang="en-US" sz="1800" dirty="0">
                <a:solidFill>
                  <a:srgbClr val="000000"/>
                </a:solidFill>
                <a:effectLst/>
                <a:latin typeface="Calibri" panose="020F0502020204030204" pitchFamily="34" charset="0"/>
                <a:ea typeface="Times New Roman" panose="02020603050405020304" pitchFamily="18" charset="0"/>
              </a:rPr>
              <a:t>Brown power is available on IEX at competitive rates. It shall be purchased for the purpose of cost reduction. </a:t>
            </a: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Calibri" panose="020F0502020204030204" pitchFamily="34" charset="0"/>
                <a:ea typeface="Times New Roman" panose="02020603050405020304" pitchFamily="18" charset="0"/>
              </a:rPr>
              <a:t>Green power is also available on IEX. It shall be purchased for the purpose of meeting MSIL CO2 reduction target and renewable purchase obligations.</a:t>
            </a:r>
          </a:p>
          <a:p>
            <a:pPr marR="0" lvl="0">
              <a:spcBef>
                <a:spcPts val="0"/>
              </a:spcBef>
              <a:spcAft>
                <a:spcPts val="0"/>
              </a:spcAft>
            </a:pPr>
            <a:endParaRPr lang="en-US" sz="1800" dirty="0">
              <a:solidFill>
                <a:srgbClr val="000000"/>
              </a:solidFill>
              <a:effectLst/>
              <a:latin typeface="Calibri" panose="020F0502020204030204" pitchFamily="34" charset="0"/>
              <a:ea typeface="Times New Roman" panose="02020603050405020304" pitchFamily="18" charset="0"/>
            </a:endParaRPr>
          </a:p>
          <a:p>
            <a:pPr marL="342900" marR="0" lvl="0" indent="-342900">
              <a:lnSpc>
                <a:spcPct val="110000"/>
              </a:lnSpc>
              <a:spcBef>
                <a:spcPts val="0"/>
              </a:spcBef>
              <a:spcAft>
                <a:spcPts val="0"/>
              </a:spcAft>
              <a:buFont typeface="+mj-lt"/>
              <a:buAutoNum type="arabicParen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forecast the optimal bid quantity for the next day</a:t>
            </a:r>
          </a:p>
          <a:p>
            <a:pPr marL="342900" marR="0" lvl="0" indent="-342900">
              <a:lnSpc>
                <a:spcPct val="110000"/>
              </a:lnSpc>
              <a:spcBef>
                <a:spcPts val="0"/>
              </a:spcBef>
              <a:spcAft>
                <a:spcPts val="0"/>
              </a:spcAft>
              <a:buFont typeface="+mj-lt"/>
              <a:buAutoNum type="arabicParen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forecast the optimal bid rate for the next day</a:t>
            </a:r>
          </a:p>
          <a:p>
            <a:pPr marL="342900" marR="0" lvl="0" indent="-342900">
              <a:lnSpc>
                <a:spcPct val="110000"/>
              </a:lnSpc>
              <a:spcBef>
                <a:spcPts val="0"/>
              </a:spcBef>
              <a:spcAft>
                <a:spcPts val="0"/>
              </a:spcAft>
              <a:buFont typeface="+mj-lt"/>
              <a:buAutoNum type="arabicParen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increasing the bid success rate to greater than 90%</a:t>
            </a:r>
          </a:p>
          <a:p>
            <a:pPr marL="342900" marR="0" lvl="0" indent="-342900">
              <a:lnSpc>
                <a:spcPct val="110000"/>
              </a:lnSpc>
              <a:spcBef>
                <a:spcPts val="0"/>
              </a:spcBef>
              <a:spcAft>
                <a:spcPts val="600"/>
              </a:spcAft>
              <a:buFont typeface="+mj-lt"/>
              <a:buAutoNum type="arabicParen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optimize the use of brown and green power so as to meet targets</a:t>
            </a:r>
          </a:p>
          <a:p>
            <a:pPr marL="342900" marR="0" lvl="0" indent="-342900">
              <a:lnSpc>
                <a:spcPct val="110000"/>
              </a:lnSpc>
              <a:spcBef>
                <a:spcPts val="0"/>
              </a:spcBef>
              <a:spcAft>
                <a:spcPts val="600"/>
              </a:spcAft>
              <a:buFont typeface="+mj-lt"/>
              <a:buAutoNum type="arabicParenR"/>
            </a:pPr>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0000"/>
              </a:lnSpc>
              <a:spcBef>
                <a:spcPts val="0"/>
              </a:spcBef>
              <a:spcAft>
                <a:spcPts val="6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Scope:</a:t>
            </a:r>
          </a:p>
          <a:p>
            <a:pPr marL="342900" marR="0" lvl="0" indent="-342900">
              <a:lnSpc>
                <a:spcPct val="110000"/>
              </a:lnSpc>
              <a:spcBef>
                <a:spcPts val="0"/>
              </a:spcBef>
              <a:spcAft>
                <a:spcPts val="0"/>
              </a:spcAft>
              <a:buFont typeface="+mj-lt"/>
              <a:buAutoNum type="arabicParenR"/>
            </a:pPr>
            <a:r>
              <a:rPr lang="en-US" sz="1800" dirty="0">
                <a:effectLst/>
                <a:latin typeface="Calibri" panose="020F0502020204030204" pitchFamily="34" charset="0"/>
                <a:ea typeface="Times New Roman" panose="02020603050405020304" pitchFamily="18" charset="0"/>
                <a:cs typeface="Calibri" panose="020F0502020204030204" pitchFamily="34" charset="0"/>
              </a:rPr>
              <a:t>Predicting the Plant load data taking into consideration the plant load patterns and holiday calendar.</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mj-lt"/>
              <a:buAutoNum type="arabicParenR"/>
            </a:pPr>
            <a:r>
              <a:rPr lang="en-US" sz="1800" dirty="0">
                <a:effectLst/>
                <a:latin typeface="Calibri" panose="020F0502020204030204" pitchFamily="34" charset="0"/>
                <a:ea typeface="Times New Roman" panose="02020603050405020304" pitchFamily="18" charset="0"/>
                <a:cs typeface="Calibri" panose="020F0502020204030204" pitchFamily="34" charset="0"/>
              </a:rPr>
              <a:t>Predicting the Weather data and subsequently Solar generation.</a:t>
            </a:r>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0000"/>
              </a:lnSpc>
              <a:spcBef>
                <a:spcPts val="0"/>
              </a:spcBef>
              <a:spcAft>
                <a:spcPts val="600"/>
              </a:spcAft>
            </a:pPr>
            <a:r>
              <a:rPr lang="en-US" dirty="0">
                <a:latin typeface="Calibri" panose="020F0502020204030204" pitchFamily="34" charset="0"/>
                <a:ea typeface="Times New Roman" panose="02020603050405020304" pitchFamily="18" charset="0"/>
                <a:cs typeface="Times New Roman" panose="02020603050405020304" pitchFamily="18" charset="0"/>
              </a:rPr>
              <a:t>Forecasting algorithm for quantity and rate</a:t>
            </a:r>
          </a:p>
          <a:p>
            <a:pPr marR="0" lvl="0">
              <a:lnSpc>
                <a:spcPct val="110000"/>
              </a:lnSpc>
              <a:spcBef>
                <a:spcPts val="0"/>
              </a:spcBef>
              <a:spcAft>
                <a:spcPts val="600"/>
              </a:spcAft>
            </a:pPr>
            <a:r>
              <a:rPr lang="en-US" dirty="0">
                <a:latin typeface="Calibri" panose="020F0502020204030204" pitchFamily="34" charset="0"/>
                <a:ea typeface="Times New Roman" panose="02020603050405020304" pitchFamily="18" charset="0"/>
                <a:cs typeface="Times New Roman" panose="02020603050405020304" pitchFamily="18" charset="0"/>
              </a:rPr>
              <a:t>Optimization algorithm based on day’s constraints to select between brown and green, rate and winning trade-offs</a:t>
            </a:r>
          </a:p>
          <a:p>
            <a:pPr marR="0" lvl="0">
              <a:lnSpc>
                <a:spcPct val="110000"/>
              </a:lnSpc>
              <a:spcBef>
                <a:spcPts val="0"/>
              </a:spcBef>
              <a:spcAft>
                <a:spcPts val="600"/>
              </a:spcAft>
            </a:pPr>
            <a:r>
              <a:rPr lang="en-US" dirty="0">
                <a:latin typeface="Calibri" panose="020F0502020204030204" pitchFamily="34" charset="0"/>
                <a:ea typeface="Times New Roman" panose="02020603050405020304" pitchFamily="18" charset="0"/>
                <a:cs typeface="Times New Roman" panose="02020603050405020304" pitchFamily="18" charset="0"/>
              </a:rPr>
              <a:t>Middleware to provide API</a:t>
            </a:r>
          </a:p>
          <a:p>
            <a:pPr marR="0" lvl="0">
              <a:lnSpc>
                <a:spcPct val="110000"/>
              </a:lnSpc>
              <a:spcBef>
                <a:spcPts val="0"/>
              </a:spcBef>
              <a:spcAft>
                <a:spcPts val="6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R="0" lvl="0">
              <a:spcBef>
                <a:spcPts val="0"/>
              </a:spcBef>
              <a:spcAft>
                <a:spcPts val="0"/>
              </a:spcAft>
            </a:pPr>
            <a:endParaRPr lang="en-US" sz="1800" dirty="0">
              <a:solidFill>
                <a:srgbClr val="000000"/>
              </a:solidFill>
              <a:effectLst/>
              <a:latin typeface="Calibri" panose="020F0502020204030204" pitchFamily="34"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70345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4BE6A6-E563-B8A4-DF79-0BEA8F91D1C8}"/>
              </a:ext>
            </a:extLst>
          </p:cNvPr>
          <p:cNvSpPr>
            <a:spLocks noGrp="1"/>
          </p:cNvSpPr>
          <p:nvPr>
            <p:ph type="body" sz="quarter" idx="15"/>
          </p:nvPr>
        </p:nvSpPr>
        <p:spPr/>
        <p:txBody>
          <a:bodyPr/>
          <a:lstStyle/>
          <a:p>
            <a:r>
              <a:rPr lang="en-US"/>
              <a:t>Recommendation by car model and parts</a:t>
            </a:r>
          </a:p>
        </p:txBody>
      </p:sp>
      <p:sp>
        <p:nvSpPr>
          <p:cNvPr id="3" name="Slide Number Placeholder 2">
            <a:extLst>
              <a:ext uri="{FF2B5EF4-FFF2-40B4-BE49-F238E27FC236}">
                <a16:creationId xmlns:a16="http://schemas.microsoft.com/office/drawing/2014/main" id="{D238214F-26C4-03A8-D039-76AFAB6B1533}"/>
              </a:ext>
            </a:extLst>
          </p:cNvPr>
          <p:cNvSpPr>
            <a:spLocks noGrp="1"/>
          </p:cNvSpPr>
          <p:nvPr>
            <p:ph type="sldNum" sz="quarter" idx="21"/>
          </p:nvPr>
        </p:nvSpPr>
        <p:spPr/>
        <p:txBody>
          <a:bodyPr/>
          <a:lstStyle/>
          <a:p>
            <a:fld id="{2ADF02F0-7A45-4BFB-A264-947079AA91A4}" type="slidenum">
              <a:rPr lang="en-US" smtClean="0"/>
              <a:t>20</a:t>
            </a:fld>
            <a:endParaRPr lang="en-US"/>
          </a:p>
        </p:txBody>
      </p:sp>
      <p:sp>
        <p:nvSpPr>
          <p:cNvPr id="4" name="TextBox 3">
            <a:extLst>
              <a:ext uri="{FF2B5EF4-FFF2-40B4-BE49-F238E27FC236}">
                <a16:creationId xmlns:a16="http://schemas.microsoft.com/office/drawing/2014/main" id="{9145032E-2E3C-9791-1750-FA75AA92A74F}"/>
              </a:ext>
            </a:extLst>
          </p:cNvPr>
          <p:cNvSpPr txBox="1"/>
          <p:nvPr/>
        </p:nvSpPr>
        <p:spPr>
          <a:xfrm>
            <a:off x="719190" y="1643864"/>
            <a:ext cx="10387173" cy="4247317"/>
          </a:xfrm>
          <a:prstGeom prst="rect">
            <a:avLst/>
          </a:prstGeom>
          <a:noFill/>
        </p:spPr>
        <p:txBody>
          <a:bodyPr wrap="square" rtlCol="0">
            <a:spAutoFit/>
          </a:bodyPr>
          <a:lstStyle/>
          <a:p>
            <a:r>
              <a:rPr lang="en-US"/>
              <a:t>From the customer order data, </a:t>
            </a:r>
          </a:p>
          <a:p>
            <a:endParaRPr lang="en-US"/>
          </a:p>
          <a:p>
            <a:pPr marL="285750" indent="-285750">
              <a:buFont typeface="Arial" panose="020B0604020202020204" pitchFamily="34" charset="0"/>
              <a:buChar char="•"/>
            </a:pPr>
            <a:r>
              <a:rPr lang="en-US"/>
              <a:t>Perform Exploratory Data Analysis to understand the data. </a:t>
            </a:r>
          </a:p>
          <a:p>
            <a:pPr marL="285750" indent="-285750">
              <a:buFont typeface="Arial" panose="020B0604020202020204" pitchFamily="34" charset="0"/>
              <a:buChar char="•"/>
            </a:pPr>
            <a:r>
              <a:rPr lang="en-US"/>
              <a:t>Pre-process the data to handle missing values and anomalies. </a:t>
            </a:r>
          </a:p>
          <a:p>
            <a:pPr marL="285750" indent="-285750">
              <a:buFont typeface="Arial" panose="020B0604020202020204" pitchFamily="34" charset="0"/>
              <a:buChar char="•"/>
            </a:pPr>
            <a:r>
              <a:rPr lang="en-US"/>
              <a:t>With the understanding of data create and combine columns to include more reasonable features to the data. </a:t>
            </a:r>
          </a:p>
          <a:p>
            <a:pPr marL="285750" indent="-285750">
              <a:buFont typeface="Arial" panose="020B0604020202020204" pitchFamily="34" charset="0"/>
              <a:buChar char="•"/>
            </a:pPr>
            <a:r>
              <a:rPr lang="en-US"/>
              <a:t>Generate association rules for each car model on top of order data. This might need separate ML model for each car model.  </a:t>
            </a:r>
          </a:p>
          <a:p>
            <a:pPr marL="285750" indent="-285750">
              <a:buFont typeface="Arial" panose="020B0604020202020204" pitchFamily="34" charset="0"/>
              <a:buChar char="•"/>
            </a:pPr>
            <a:r>
              <a:rPr lang="en-US"/>
              <a:t>Score each products by combining the recommendation and rule engine (business logics). </a:t>
            </a:r>
          </a:p>
          <a:p>
            <a:pPr marL="285750" indent="-285750">
              <a:buFont typeface="Arial" panose="020B0604020202020204" pitchFamily="34" charset="0"/>
              <a:buChar char="•"/>
            </a:pPr>
            <a:r>
              <a:rPr lang="en-US"/>
              <a:t>Top ‘N’ recommendation will be provided by prioritizing high valued products </a:t>
            </a:r>
          </a:p>
          <a:p>
            <a:pPr marL="285750" indent="-285750">
              <a:buFont typeface="Arial" panose="020B0604020202020204" pitchFamily="34" charset="0"/>
              <a:buChar char="•"/>
            </a:pPr>
            <a:endParaRPr lang="en-US"/>
          </a:p>
          <a:p>
            <a:endParaRPr lang="en-US"/>
          </a:p>
          <a:p>
            <a:endParaRPr lang="en-US"/>
          </a:p>
          <a:p>
            <a:r>
              <a:rPr lang="en-US"/>
              <a:t>Interface API: Pass car, </a:t>
            </a:r>
            <a:r>
              <a:rPr lang="en-US" err="1"/>
              <a:t>itemID</a:t>
            </a:r>
            <a:r>
              <a:rPr lang="en-US"/>
              <a:t> to get which item/part based recommendation</a:t>
            </a:r>
          </a:p>
          <a:p>
            <a:endParaRPr lang="en-US"/>
          </a:p>
        </p:txBody>
      </p:sp>
    </p:spTree>
    <p:extLst>
      <p:ext uri="{BB962C8B-B14F-4D97-AF65-F5344CB8AC3E}">
        <p14:creationId xmlns:p14="http://schemas.microsoft.com/office/powerpoint/2010/main" val="91337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049ABB-AEBA-5EF9-CC78-AFC63BCC54AB}"/>
              </a:ext>
            </a:extLst>
          </p:cNvPr>
          <p:cNvSpPr>
            <a:spLocks noGrp="1"/>
          </p:cNvSpPr>
          <p:nvPr>
            <p:ph type="body" sz="quarter" idx="15"/>
          </p:nvPr>
        </p:nvSpPr>
        <p:spPr/>
        <p:txBody>
          <a:bodyPr/>
          <a:lstStyle/>
          <a:p>
            <a:r>
              <a:rPr lang="en-US"/>
              <a:t>Assumptions</a:t>
            </a:r>
          </a:p>
        </p:txBody>
      </p:sp>
      <p:sp>
        <p:nvSpPr>
          <p:cNvPr id="3" name="Slide Number Placeholder 2">
            <a:extLst>
              <a:ext uri="{FF2B5EF4-FFF2-40B4-BE49-F238E27FC236}">
                <a16:creationId xmlns:a16="http://schemas.microsoft.com/office/drawing/2014/main" id="{BAF02245-1FEF-2744-2701-5E5970085791}"/>
              </a:ext>
            </a:extLst>
          </p:cNvPr>
          <p:cNvSpPr>
            <a:spLocks noGrp="1"/>
          </p:cNvSpPr>
          <p:nvPr>
            <p:ph type="sldNum" sz="quarter" idx="21"/>
          </p:nvPr>
        </p:nvSpPr>
        <p:spPr/>
        <p:txBody>
          <a:bodyPr/>
          <a:lstStyle/>
          <a:p>
            <a:fld id="{2ADF02F0-7A45-4BFB-A264-947079AA91A4}" type="slidenum">
              <a:rPr lang="en-US" smtClean="0"/>
              <a:t>21</a:t>
            </a:fld>
            <a:endParaRPr lang="en-US"/>
          </a:p>
        </p:txBody>
      </p:sp>
      <p:sp>
        <p:nvSpPr>
          <p:cNvPr id="4" name="Content Placeholder 2">
            <a:extLst>
              <a:ext uri="{FF2B5EF4-FFF2-40B4-BE49-F238E27FC236}">
                <a16:creationId xmlns:a16="http://schemas.microsoft.com/office/drawing/2014/main" id="{5073758E-6506-A592-BE88-77E61866CA7D}"/>
              </a:ext>
            </a:extLst>
          </p:cNvPr>
          <p:cNvSpPr txBox="1">
            <a:spLocks/>
          </p:cNvSpPr>
          <p:nvPr/>
        </p:nvSpPr>
        <p:spPr>
          <a:xfrm>
            <a:off x="381000" y="1219200"/>
            <a:ext cx="11429999" cy="5357870"/>
          </a:xfrm>
          <a:prstGeom prst="rect">
            <a:avLst/>
          </a:prstGeom>
        </p:spPr>
        <p:txBody>
          <a:bodyPr lIns="91440" tIns="45720" rIns="91440" bIns="45720" anchor="t">
            <a:normAutofit/>
          </a:bodyPr>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a:effectLst/>
              <a:latin typeface="Calibri Light" panose="020F0302020204030204" pitchFamily="34" charset="0"/>
              <a:ea typeface="Yu Gothic Light" panose="020B0300000000000000" pitchFamily="34" charset="-128"/>
              <a:cs typeface="Times New Roman" panose="02020603050405020304" pitchFamily="18" charset="0"/>
            </a:endParaRPr>
          </a:p>
          <a:p>
            <a:endParaRPr lang="en-US"/>
          </a:p>
          <a:p>
            <a:endParaRPr lang="en-US"/>
          </a:p>
        </p:txBody>
      </p:sp>
    </p:spTree>
    <p:extLst>
      <p:ext uri="{BB962C8B-B14F-4D97-AF65-F5344CB8AC3E}">
        <p14:creationId xmlns:p14="http://schemas.microsoft.com/office/powerpoint/2010/main" val="87317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36ADB5-AEE0-66D5-7B69-01CAEA34A8DC}"/>
              </a:ext>
            </a:extLst>
          </p:cNvPr>
          <p:cNvSpPr>
            <a:spLocks noGrp="1"/>
          </p:cNvSpPr>
          <p:nvPr>
            <p:ph type="body" sz="quarter" idx="15"/>
          </p:nvPr>
        </p:nvSpPr>
        <p:spPr/>
        <p:txBody>
          <a:bodyPr/>
          <a:lstStyle/>
          <a:p>
            <a:r>
              <a:rPr lang="en-US"/>
              <a:t>Assumptions Continued</a:t>
            </a:r>
          </a:p>
        </p:txBody>
      </p:sp>
      <p:sp>
        <p:nvSpPr>
          <p:cNvPr id="3" name="Slide Number Placeholder 2">
            <a:extLst>
              <a:ext uri="{FF2B5EF4-FFF2-40B4-BE49-F238E27FC236}">
                <a16:creationId xmlns:a16="http://schemas.microsoft.com/office/drawing/2014/main" id="{72A534F5-86C4-9330-C499-668C64190C62}"/>
              </a:ext>
            </a:extLst>
          </p:cNvPr>
          <p:cNvSpPr>
            <a:spLocks noGrp="1"/>
          </p:cNvSpPr>
          <p:nvPr>
            <p:ph type="sldNum" sz="quarter" idx="21"/>
          </p:nvPr>
        </p:nvSpPr>
        <p:spPr/>
        <p:txBody>
          <a:bodyPr/>
          <a:lstStyle/>
          <a:p>
            <a:fld id="{2ADF02F0-7A45-4BFB-A264-947079AA91A4}" type="slidenum">
              <a:rPr lang="en-US" smtClean="0"/>
              <a:t>22</a:t>
            </a:fld>
            <a:endParaRPr lang="en-US"/>
          </a:p>
        </p:txBody>
      </p:sp>
      <p:sp>
        <p:nvSpPr>
          <p:cNvPr id="7" name="TextBox 6">
            <a:extLst>
              <a:ext uri="{FF2B5EF4-FFF2-40B4-BE49-F238E27FC236}">
                <a16:creationId xmlns:a16="http://schemas.microsoft.com/office/drawing/2014/main" id="{01743218-9E38-FEDC-651C-2FAE5EF466EA}"/>
              </a:ext>
            </a:extLst>
          </p:cNvPr>
          <p:cNvSpPr txBox="1"/>
          <p:nvPr/>
        </p:nvSpPr>
        <p:spPr>
          <a:xfrm>
            <a:off x="201478" y="1348353"/>
            <a:ext cx="11716719" cy="4850969"/>
          </a:xfrm>
          <a:prstGeom prst="rect">
            <a:avLst/>
          </a:prstGeom>
        </p:spPr>
        <p:txBody>
          <a:bodyPr>
            <a:normAutofit/>
          </a:bodyPr>
          <a:lstStyle>
            <a:defPPr>
              <a:defRPr lang="en-US"/>
            </a:defPPr>
            <a:lvl1pPr marL="228600" indent="-228600">
              <a:lnSpc>
                <a:spcPct val="100000"/>
              </a:lnSpc>
              <a:spcBef>
                <a:spcPts val="1000"/>
              </a:spcBef>
              <a:spcAft>
                <a:spcPts val="40"/>
              </a:spcAft>
              <a:buFont typeface="Arial" panose="020B0604020202020204" pitchFamily="34" charset="0"/>
              <a:buChar char="•"/>
              <a:defRPr sz="2400">
                <a:solidFill>
                  <a:schemeClr val="tx1">
                    <a:lumMod val="90000"/>
                    <a:lumOff val="10000"/>
                  </a:schemeClr>
                </a:solidFill>
              </a:defRPr>
            </a:lvl1pPr>
            <a:lvl2pPr marL="685800" indent="-228600">
              <a:lnSpc>
                <a:spcPct val="100000"/>
              </a:lnSpc>
              <a:spcBef>
                <a:spcPts val="500"/>
              </a:spcBef>
              <a:spcAft>
                <a:spcPts val="40"/>
              </a:spcAft>
              <a:buFont typeface="Arial" panose="020B0604020202020204" pitchFamily="34" charset="0"/>
              <a:buChar char="•"/>
              <a:defRPr sz="2000">
                <a:solidFill>
                  <a:schemeClr val="tx1">
                    <a:lumMod val="90000"/>
                    <a:lumOff val="10000"/>
                  </a:schemeClr>
                </a:solidFill>
              </a:defRPr>
            </a:lvl2pPr>
            <a:lvl3pPr marL="1143000" indent="-228600">
              <a:lnSpc>
                <a:spcPct val="100000"/>
              </a:lnSpc>
              <a:spcBef>
                <a:spcPts val="500"/>
              </a:spcBef>
              <a:spcAft>
                <a:spcPts val="40"/>
              </a:spcAft>
              <a:buFont typeface="Arial" panose="020B0604020202020204" pitchFamily="34" charset="0"/>
              <a:buChar char="•"/>
              <a:defRPr>
                <a:solidFill>
                  <a:schemeClr val="tx1">
                    <a:lumMod val="90000"/>
                    <a:lumOff val="10000"/>
                  </a:schemeClr>
                </a:solidFill>
              </a:defRPr>
            </a:lvl3pPr>
            <a:lvl4pPr marL="1600200" indent="-228600">
              <a:lnSpc>
                <a:spcPct val="100000"/>
              </a:lnSpc>
              <a:spcBef>
                <a:spcPts val="500"/>
              </a:spcBef>
              <a:spcAft>
                <a:spcPts val="40"/>
              </a:spcAft>
              <a:buFont typeface="Arial" panose="020B0604020202020204" pitchFamily="34" charset="0"/>
              <a:buChar char="•"/>
              <a:defRPr sz="1600">
                <a:solidFill>
                  <a:schemeClr val="tx1">
                    <a:lumMod val="90000"/>
                    <a:lumOff val="10000"/>
                  </a:schemeClr>
                </a:solidFill>
              </a:defRPr>
            </a:lvl4pPr>
            <a:lvl5pPr marL="2057400" indent="-228600">
              <a:lnSpc>
                <a:spcPct val="100000"/>
              </a:lnSpc>
              <a:spcBef>
                <a:spcPts val="500"/>
              </a:spcBef>
              <a:spcAft>
                <a:spcPts val="40"/>
              </a:spcAft>
              <a:buFont typeface="Arial" panose="020B0604020202020204" pitchFamily="34" charset="0"/>
              <a:buChar char="•"/>
              <a:defRPr sz="1600">
                <a:solidFill>
                  <a:schemeClr val="tx1">
                    <a:lumMod val="90000"/>
                    <a:lumOff val="1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n-US" sz="1600"/>
          </a:p>
        </p:txBody>
      </p:sp>
    </p:spTree>
    <p:extLst>
      <p:ext uri="{BB962C8B-B14F-4D97-AF65-F5344CB8AC3E}">
        <p14:creationId xmlns:p14="http://schemas.microsoft.com/office/powerpoint/2010/main" val="378655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36ADB5-AEE0-66D5-7B69-01CAEA34A8DC}"/>
              </a:ext>
            </a:extLst>
          </p:cNvPr>
          <p:cNvSpPr>
            <a:spLocks noGrp="1"/>
          </p:cNvSpPr>
          <p:nvPr>
            <p:ph type="body" sz="quarter" idx="15"/>
          </p:nvPr>
        </p:nvSpPr>
        <p:spPr/>
        <p:txBody>
          <a:bodyPr/>
          <a:lstStyle/>
          <a:p>
            <a:r>
              <a:rPr lang="en-US"/>
              <a:t>Challenges</a:t>
            </a:r>
          </a:p>
        </p:txBody>
      </p:sp>
      <p:sp>
        <p:nvSpPr>
          <p:cNvPr id="3" name="Slide Number Placeholder 2">
            <a:extLst>
              <a:ext uri="{FF2B5EF4-FFF2-40B4-BE49-F238E27FC236}">
                <a16:creationId xmlns:a16="http://schemas.microsoft.com/office/drawing/2014/main" id="{72A534F5-86C4-9330-C499-668C64190C62}"/>
              </a:ext>
            </a:extLst>
          </p:cNvPr>
          <p:cNvSpPr>
            <a:spLocks noGrp="1"/>
          </p:cNvSpPr>
          <p:nvPr>
            <p:ph type="sldNum" sz="quarter" idx="21"/>
          </p:nvPr>
        </p:nvSpPr>
        <p:spPr/>
        <p:txBody>
          <a:bodyPr/>
          <a:lstStyle/>
          <a:p>
            <a:fld id="{2ADF02F0-7A45-4BFB-A264-947079AA91A4}" type="slidenum">
              <a:rPr lang="en-US" smtClean="0"/>
              <a:t>23</a:t>
            </a:fld>
            <a:endParaRPr lang="en-US"/>
          </a:p>
        </p:txBody>
      </p:sp>
      <p:sp>
        <p:nvSpPr>
          <p:cNvPr id="7" name="TextBox 6">
            <a:extLst>
              <a:ext uri="{FF2B5EF4-FFF2-40B4-BE49-F238E27FC236}">
                <a16:creationId xmlns:a16="http://schemas.microsoft.com/office/drawing/2014/main" id="{01743218-9E38-FEDC-651C-2FAE5EF466EA}"/>
              </a:ext>
            </a:extLst>
          </p:cNvPr>
          <p:cNvSpPr txBox="1"/>
          <p:nvPr/>
        </p:nvSpPr>
        <p:spPr>
          <a:xfrm>
            <a:off x="201478" y="1348353"/>
            <a:ext cx="11716719" cy="4850969"/>
          </a:xfrm>
          <a:prstGeom prst="rect">
            <a:avLst/>
          </a:prstGeom>
        </p:spPr>
        <p:txBody>
          <a:bodyPr>
            <a:normAutofit/>
          </a:bodyPr>
          <a:lstStyle>
            <a:defPPr>
              <a:defRPr lang="en-US"/>
            </a:defPPr>
            <a:lvl1pPr marL="228600" indent="-228600">
              <a:lnSpc>
                <a:spcPct val="100000"/>
              </a:lnSpc>
              <a:spcBef>
                <a:spcPts val="1000"/>
              </a:spcBef>
              <a:spcAft>
                <a:spcPts val="40"/>
              </a:spcAft>
              <a:buFont typeface="Arial" panose="020B0604020202020204" pitchFamily="34" charset="0"/>
              <a:buChar char="•"/>
              <a:defRPr sz="2400">
                <a:solidFill>
                  <a:schemeClr val="tx1">
                    <a:lumMod val="90000"/>
                    <a:lumOff val="10000"/>
                  </a:schemeClr>
                </a:solidFill>
              </a:defRPr>
            </a:lvl1pPr>
            <a:lvl2pPr marL="685800" indent="-228600">
              <a:lnSpc>
                <a:spcPct val="100000"/>
              </a:lnSpc>
              <a:spcBef>
                <a:spcPts val="500"/>
              </a:spcBef>
              <a:spcAft>
                <a:spcPts val="40"/>
              </a:spcAft>
              <a:buFont typeface="Arial" panose="020B0604020202020204" pitchFamily="34" charset="0"/>
              <a:buChar char="•"/>
              <a:defRPr sz="2000">
                <a:solidFill>
                  <a:schemeClr val="tx1">
                    <a:lumMod val="90000"/>
                    <a:lumOff val="10000"/>
                  </a:schemeClr>
                </a:solidFill>
              </a:defRPr>
            </a:lvl2pPr>
            <a:lvl3pPr marL="1143000" indent="-228600">
              <a:lnSpc>
                <a:spcPct val="100000"/>
              </a:lnSpc>
              <a:spcBef>
                <a:spcPts val="500"/>
              </a:spcBef>
              <a:spcAft>
                <a:spcPts val="40"/>
              </a:spcAft>
              <a:buFont typeface="Arial" panose="020B0604020202020204" pitchFamily="34" charset="0"/>
              <a:buChar char="•"/>
              <a:defRPr>
                <a:solidFill>
                  <a:schemeClr val="tx1">
                    <a:lumMod val="90000"/>
                    <a:lumOff val="10000"/>
                  </a:schemeClr>
                </a:solidFill>
              </a:defRPr>
            </a:lvl3pPr>
            <a:lvl4pPr marL="1600200" indent="-228600">
              <a:lnSpc>
                <a:spcPct val="100000"/>
              </a:lnSpc>
              <a:spcBef>
                <a:spcPts val="500"/>
              </a:spcBef>
              <a:spcAft>
                <a:spcPts val="40"/>
              </a:spcAft>
              <a:buFont typeface="Arial" panose="020B0604020202020204" pitchFamily="34" charset="0"/>
              <a:buChar char="•"/>
              <a:defRPr sz="1600">
                <a:solidFill>
                  <a:schemeClr val="tx1">
                    <a:lumMod val="90000"/>
                    <a:lumOff val="10000"/>
                  </a:schemeClr>
                </a:solidFill>
              </a:defRPr>
            </a:lvl4pPr>
            <a:lvl5pPr marL="2057400" indent="-228600">
              <a:lnSpc>
                <a:spcPct val="100000"/>
              </a:lnSpc>
              <a:spcBef>
                <a:spcPts val="500"/>
              </a:spcBef>
              <a:spcAft>
                <a:spcPts val="40"/>
              </a:spcAft>
              <a:buFont typeface="Arial" panose="020B0604020202020204" pitchFamily="34" charset="0"/>
              <a:buChar char="•"/>
              <a:defRPr sz="1600">
                <a:solidFill>
                  <a:schemeClr val="tx1">
                    <a:lumMod val="90000"/>
                    <a:lumOff val="1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600" strike="sngStrike"/>
              <a:t>Machine learning algorithm accuracy and performance can’t be guaranteed before trail and errors, it depends on lot of factors, such as angles, distance, light conditions, camera resolutions. ML model accuracy improves with time and more training data, however 100% accuracy in not possible. Further between accuracy and performance there could be trade-off.</a:t>
            </a:r>
          </a:p>
          <a:p>
            <a:r>
              <a:rPr lang="en-US" sz="1600" strike="sngStrike"/>
              <a:t>In our experience, </a:t>
            </a:r>
            <a:r>
              <a:rPr lang="en-US" sz="1600" strike="sngStrike" err="1"/>
              <a:t>mAP</a:t>
            </a:r>
            <a:r>
              <a:rPr lang="en-US" sz="1600" strike="sngStrike"/>
              <a:t> (mean Average Precision) values of object detection progress like, in T+2 months : .25mAP, in T+3 months: .3maP, in T+5 months: .4maP, in T+6 months. We should also notice that the latest techniques like Transformer based DINO networks led object detection can achieve </a:t>
            </a:r>
            <a:r>
              <a:rPr lang="en-US" sz="1600" strike="sngStrike" err="1"/>
              <a:t>mAP</a:t>
            </a:r>
            <a:r>
              <a:rPr lang="en-US" sz="1600" strike="sngStrike"/>
              <a:t> value around .5 on “golden datasets”, In real life scenarios with size of objects, light conditions, variance of data, camera resolutions and more factors lower the </a:t>
            </a:r>
            <a:r>
              <a:rPr lang="en-US" sz="1600" strike="sngStrike" err="1"/>
              <a:t>mAP</a:t>
            </a:r>
            <a:r>
              <a:rPr lang="en-US" sz="1600" strike="sngStrike"/>
              <a:t> values significantly.</a:t>
            </a:r>
          </a:p>
          <a:p>
            <a:r>
              <a:rPr lang="en-US" sz="1600" strike="sngStrike"/>
              <a:t>We would have to train people at different distances, but People at long distance may not be detected.  Similarly, conditions like rain and fog would reduce visibility and accuracy for camera-based detection.</a:t>
            </a:r>
          </a:p>
          <a:p>
            <a:r>
              <a:rPr lang="en-US" sz="1600" strike="sngStrike"/>
              <a:t>The system will detect items that are fully visible to the camera. There could be a possibility that some of the items are not clear in the camera view. In the current scope, these items will be ignored.</a:t>
            </a:r>
          </a:p>
          <a:p>
            <a:r>
              <a:rPr lang="en-US" sz="1600" strike="sngStrike"/>
              <a:t>Data quality is assumed to be good, if data quality (such as systematic/capturing errors, noisy data, inconsistency etc.)  is bad, it may affect model’s accuracy.  </a:t>
            </a:r>
          </a:p>
        </p:txBody>
      </p:sp>
    </p:spTree>
    <p:extLst>
      <p:ext uri="{BB962C8B-B14F-4D97-AF65-F5344CB8AC3E}">
        <p14:creationId xmlns:p14="http://schemas.microsoft.com/office/powerpoint/2010/main" val="69558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a:t>Deliverables</a:t>
            </a:r>
          </a:p>
        </p:txBody>
      </p:sp>
      <p:sp>
        <p:nvSpPr>
          <p:cNvPr id="3" name="Content Placeholder 2"/>
          <p:cNvSpPr>
            <a:spLocks noGrp="1"/>
          </p:cNvSpPr>
          <p:nvPr>
            <p:ph sz="quarter" idx="20"/>
          </p:nvPr>
        </p:nvSpPr>
        <p:spPr/>
        <p:txBody>
          <a:bodyPr vert="horz" lIns="91440" tIns="45720" rIns="91440" bIns="45720" rtlCol="0" anchor="t">
            <a:normAutofit/>
          </a:bodyPr>
          <a:lstStyle/>
          <a:p>
            <a:r>
              <a:rPr lang="en-US"/>
              <a:t>Python ML based script to perform below use cases</a:t>
            </a:r>
          </a:p>
          <a:p>
            <a:r>
              <a:rPr lang="en-US"/>
              <a:t>Readme document</a:t>
            </a:r>
          </a:p>
          <a:p>
            <a:r>
              <a:rPr lang="en-US"/>
              <a:t>Accuracy reports and Demo</a:t>
            </a:r>
          </a:p>
          <a:p>
            <a:r>
              <a:rPr lang="en-US"/>
              <a:t>&lt;Add more&gt;</a:t>
            </a:r>
          </a:p>
          <a:p>
            <a:endParaRPr lang="en-US">
              <a:cs typeface="Segoe UI"/>
            </a:endParaRPr>
          </a:p>
          <a:p>
            <a:endParaRPr lang="en-US">
              <a:cs typeface="Segoe UI"/>
            </a:endParaRPr>
          </a:p>
        </p:txBody>
      </p:sp>
      <p:sp>
        <p:nvSpPr>
          <p:cNvPr id="4" name="Slide Number Placeholder 3"/>
          <p:cNvSpPr>
            <a:spLocks noGrp="1"/>
          </p:cNvSpPr>
          <p:nvPr>
            <p:ph type="sldNum" sz="quarter" idx="21"/>
          </p:nvPr>
        </p:nvSpPr>
        <p:spPr/>
        <p:txBody>
          <a:bodyPr/>
          <a:lstStyle/>
          <a:p>
            <a:fld id="{2ADF02F0-7A45-4BFB-A264-947079AA91A4}" type="slidenum">
              <a:rPr lang="en-US" smtClean="0"/>
              <a:t>24</a:t>
            </a:fld>
            <a:endParaRPr lang="en-US"/>
          </a:p>
        </p:txBody>
      </p:sp>
    </p:spTree>
    <p:extLst>
      <p:ext uri="{BB962C8B-B14F-4D97-AF65-F5344CB8AC3E}">
        <p14:creationId xmlns:p14="http://schemas.microsoft.com/office/powerpoint/2010/main" val="25034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177285-B417-DC34-14F6-21C6637B4BCA}"/>
              </a:ext>
            </a:extLst>
          </p:cNvPr>
          <p:cNvSpPr>
            <a:spLocks noGrp="1"/>
          </p:cNvSpPr>
          <p:nvPr>
            <p:ph type="body" sz="quarter" idx="15"/>
          </p:nvPr>
        </p:nvSpPr>
        <p:spPr/>
        <p:txBody>
          <a:bodyPr/>
          <a:lstStyle/>
          <a:p>
            <a:r>
              <a:rPr lang="en-US"/>
              <a:t>Effort and Budget</a:t>
            </a:r>
          </a:p>
        </p:txBody>
      </p:sp>
      <p:sp>
        <p:nvSpPr>
          <p:cNvPr id="3" name="Slide Number Placeholder 2">
            <a:extLst>
              <a:ext uri="{FF2B5EF4-FFF2-40B4-BE49-F238E27FC236}">
                <a16:creationId xmlns:a16="http://schemas.microsoft.com/office/drawing/2014/main" id="{89E7EDE4-F2C8-0B1C-85DD-6CF317E9D7DF}"/>
              </a:ext>
            </a:extLst>
          </p:cNvPr>
          <p:cNvSpPr>
            <a:spLocks noGrp="1"/>
          </p:cNvSpPr>
          <p:nvPr>
            <p:ph type="sldNum" sz="quarter" idx="21"/>
          </p:nvPr>
        </p:nvSpPr>
        <p:spPr/>
        <p:txBody>
          <a:bodyPr/>
          <a:lstStyle/>
          <a:p>
            <a:fld id="{2ADF02F0-7A45-4BFB-A264-947079AA91A4}" type="slidenum">
              <a:rPr lang="en-US" smtClean="0"/>
              <a:t>25</a:t>
            </a:fld>
            <a:endParaRPr lang="en-US"/>
          </a:p>
        </p:txBody>
      </p:sp>
      <p:sp>
        <p:nvSpPr>
          <p:cNvPr id="4" name="Content Placeholder 2">
            <a:extLst>
              <a:ext uri="{FF2B5EF4-FFF2-40B4-BE49-F238E27FC236}">
                <a16:creationId xmlns:a16="http://schemas.microsoft.com/office/drawing/2014/main" id="{2F3DA2B9-40FB-08C5-36A9-DB0EE429F24D}"/>
              </a:ext>
            </a:extLst>
          </p:cNvPr>
          <p:cNvSpPr txBox="1">
            <a:spLocks/>
          </p:cNvSpPr>
          <p:nvPr/>
        </p:nvSpPr>
        <p:spPr>
          <a:xfrm>
            <a:off x="381000" y="1219200"/>
            <a:ext cx="11429999" cy="5049166"/>
          </a:xfrm>
          <a:prstGeom prst="rect">
            <a:avLst/>
          </a:prstGeom>
        </p:spPr>
        <p:txBody>
          <a:bodyPr>
            <a:normAutofit/>
          </a:bodyPr>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Timelines: </a:t>
            </a:r>
          </a:p>
          <a:p>
            <a:r>
              <a:rPr lang="en-US" sz="1800"/>
              <a:t>Budget: </a:t>
            </a:r>
          </a:p>
          <a:p>
            <a:r>
              <a:rPr lang="en-US" sz="1800"/>
              <a:t>Team Size : 1 Sr. Data Scientist</a:t>
            </a:r>
          </a:p>
          <a:p>
            <a:pPr marL="0" indent="0">
              <a:buNone/>
            </a:pPr>
            <a:r>
              <a:rPr lang="en-US" sz="1800">
                <a:solidFill>
                  <a:srgbClr val="FF0000"/>
                </a:solidFill>
              </a:rPr>
              <a:t>&lt;Team loading table can be added&gt;</a:t>
            </a:r>
          </a:p>
          <a:p>
            <a:r>
              <a:rPr lang="en-US" sz="1800"/>
              <a:t>Milestones:</a:t>
            </a:r>
          </a:p>
          <a:p>
            <a:pPr lvl="1"/>
            <a:r>
              <a:rPr lang="en-US" sz="1600"/>
              <a:t>T+4 weeks : 1</a:t>
            </a:r>
            <a:r>
              <a:rPr lang="en-US" sz="1600" baseline="30000"/>
              <a:t>st</a:t>
            </a:r>
            <a:r>
              <a:rPr lang="en-US" sz="1600"/>
              <a:t> Demo with first use case</a:t>
            </a:r>
          </a:p>
          <a:p>
            <a:pPr lvl="1"/>
            <a:r>
              <a:rPr lang="en-US" sz="1600"/>
              <a:t>T+6 weeks:  2</a:t>
            </a:r>
            <a:r>
              <a:rPr lang="en-US" sz="1600" baseline="30000"/>
              <a:t>nd</a:t>
            </a:r>
            <a:r>
              <a:rPr lang="en-US" sz="1600"/>
              <a:t> Demo with second use case</a:t>
            </a:r>
          </a:p>
          <a:p>
            <a:pPr lvl="1"/>
            <a:r>
              <a:rPr lang="en-US" sz="1600"/>
              <a:t>T+ 8 weeks: 3</a:t>
            </a:r>
            <a:r>
              <a:rPr lang="en-US" sz="1600" baseline="30000"/>
              <a:t>rd</a:t>
            </a:r>
            <a:r>
              <a:rPr lang="en-US" sz="1600"/>
              <a:t> Demo with Live streaming Demo</a:t>
            </a:r>
          </a:p>
          <a:p>
            <a:pPr lvl="1"/>
            <a:r>
              <a:rPr lang="en-US" sz="1600"/>
              <a:t>T+ 10 weeks: Feedback accommodation and closure of POC with next steps</a:t>
            </a:r>
          </a:p>
        </p:txBody>
      </p:sp>
    </p:spTree>
    <p:extLst>
      <p:ext uri="{BB962C8B-B14F-4D97-AF65-F5344CB8AC3E}">
        <p14:creationId xmlns:p14="http://schemas.microsoft.com/office/powerpoint/2010/main" val="244147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44182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0B021A-C14B-AAA7-3826-7E89A108B0F3}"/>
              </a:ext>
            </a:extLst>
          </p:cNvPr>
          <p:cNvSpPr>
            <a:spLocks noGrp="1"/>
          </p:cNvSpPr>
          <p:nvPr>
            <p:ph type="body" sz="quarter" idx="15"/>
          </p:nvPr>
        </p:nvSpPr>
        <p:spPr/>
        <p:txBody>
          <a:bodyPr/>
          <a:lstStyle/>
          <a:p>
            <a:r>
              <a:rPr lang="en-US" dirty="0"/>
              <a:t>Key Activities</a:t>
            </a:r>
          </a:p>
        </p:txBody>
      </p:sp>
      <p:sp>
        <p:nvSpPr>
          <p:cNvPr id="3" name="Slide Number Placeholder 2">
            <a:extLst>
              <a:ext uri="{FF2B5EF4-FFF2-40B4-BE49-F238E27FC236}">
                <a16:creationId xmlns:a16="http://schemas.microsoft.com/office/drawing/2014/main" id="{5D8C1EFA-589A-AF95-D178-6EBE46842BC8}"/>
              </a:ext>
            </a:extLst>
          </p:cNvPr>
          <p:cNvSpPr>
            <a:spLocks noGrp="1"/>
          </p:cNvSpPr>
          <p:nvPr>
            <p:ph type="sldNum" sz="quarter" idx="21"/>
          </p:nvPr>
        </p:nvSpPr>
        <p:spPr/>
        <p:txBody>
          <a:bodyPr/>
          <a:lstStyle/>
          <a:p>
            <a:fld id="{2ADF02F0-7A45-4BFB-A264-947079AA91A4}" type="slidenum">
              <a:rPr lang="en-US" smtClean="0"/>
              <a:t>3</a:t>
            </a:fld>
            <a:endParaRPr lang="en-US"/>
          </a:p>
        </p:txBody>
      </p:sp>
      <p:sp>
        <p:nvSpPr>
          <p:cNvPr id="4" name="TextBox 3">
            <a:extLst>
              <a:ext uri="{FF2B5EF4-FFF2-40B4-BE49-F238E27FC236}">
                <a16:creationId xmlns:a16="http://schemas.microsoft.com/office/drawing/2014/main" id="{D8D09DD0-FF47-1D32-F5A7-D8DEA9D0DF5A}"/>
              </a:ext>
            </a:extLst>
          </p:cNvPr>
          <p:cNvSpPr txBox="1"/>
          <p:nvPr/>
        </p:nvSpPr>
        <p:spPr>
          <a:xfrm>
            <a:off x="740979" y="1466193"/>
            <a:ext cx="10152993" cy="2412968"/>
          </a:xfrm>
          <a:prstGeom prst="rect">
            <a:avLst/>
          </a:prstGeom>
          <a:noFill/>
        </p:spPr>
        <p:txBody>
          <a:bodyPr wrap="square" rtlCol="0">
            <a:spAutoFit/>
          </a:bodyPr>
          <a:lstStyle/>
          <a:p>
            <a:pPr marR="0" lvl="0">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rPr>
              <a:t>Back ground</a:t>
            </a:r>
          </a:p>
          <a:p>
            <a:pPr marR="0" lvl="0">
              <a:spcBef>
                <a:spcPts val="0"/>
              </a:spcBef>
              <a:spcAft>
                <a:spcPts val="0"/>
              </a:spcAft>
            </a:pPr>
            <a:endParaRPr lang="en-US" dirty="0">
              <a:solidFill>
                <a:srgbClr val="000000"/>
              </a:solidFill>
              <a:latin typeface="Calibri" panose="020F0502020204030204" pitchFamily="34" charset="0"/>
              <a:ea typeface="Times New Roman" panose="02020603050405020304" pitchFamily="18" charset="0"/>
            </a:endParaRPr>
          </a:p>
          <a:p>
            <a:pPr marR="0" lvl="0">
              <a:spcBef>
                <a:spcPts val="0"/>
              </a:spcBef>
              <a:spcAft>
                <a:spcPts val="0"/>
              </a:spcAft>
            </a:pPr>
            <a:r>
              <a:rPr lang="en-US" sz="1800" dirty="0">
                <a:solidFill>
                  <a:srgbClr val="000000"/>
                </a:solidFill>
                <a:effectLst/>
                <a:latin typeface="Calibri" panose="020F0502020204030204" pitchFamily="34" charset="0"/>
                <a:ea typeface="Times New Roman" panose="02020603050405020304" pitchFamily="18" charset="0"/>
              </a:rPr>
              <a:t>Development of machine learning algorithm which could be combination of trend, time-based seasonality(in day, months), inclusive of weather data impact.</a:t>
            </a:r>
          </a:p>
          <a:p>
            <a:pPr marR="0" lvl="0">
              <a:spcBef>
                <a:spcPts val="0"/>
              </a:spcBef>
              <a:spcAft>
                <a:spcPts val="0"/>
              </a:spcAft>
            </a:pPr>
            <a:r>
              <a:rPr lang="en-US"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Apply constraints from </a:t>
            </a:r>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0000"/>
              </a:lnSpc>
              <a:spcBef>
                <a:spcPts val="0"/>
              </a:spcBef>
              <a:spcAft>
                <a:spcPts val="6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R="0" lvl="0">
              <a:spcBef>
                <a:spcPts val="0"/>
              </a:spcBef>
              <a:spcAft>
                <a:spcPts val="0"/>
              </a:spcAft>
            </a:pPr>
            <a:endParaRPr lang="en-US" sz="1800" dirty="0">
              <a:solidFill>
                <a:srgbClr val="000000"/>
              </a:solidFill>
              <a:effectLst/>
              <a:latin typeface="Calibri" panose="020F0502020204030204" pitchFamily="34"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00278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2B1F5F-522D-4CB9-9B0D-0492957B6C02}"/>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48F51AE1-BBC1-7896-42C8-44B106029EE2}"/>
              </a:ext>
            </a:extLst>
          </p:cNvPr>
          <p:cNvSpPr>
            <a:spLocks noGrp="1"/>
          </p:cNvSpPr>
          <p:nvPr>
            <p:ph type="sldNum" sz="quarter" idx="21"/>
          </p:nvPr>
        </p:nvSpPr>
        <p:spPr/>
        <p:txBody>
          <a:bodyPr/>
          <a:lstStyle/>
          <a:p>
            <a:fld id="{2ADF02F0-7A45-4BFB-A264-947079AA91A4}" type="slidenum">
              <a:rPr lang="en-US" smtClean="0"/>
              <a:t>4</a:t>
            </a:fld>
            <a:endParaRPr lang="en-US"/>
          </a:p>
        </p:txBody>
      </p:sp>
      <p:graphicFrame>
        <p:nvGraphicFramePr>
          <p:cNvPr id="4" name="Diagram 3">
            <a:extLst>
              <a:ext uri="{FF2B5EF4-FFF2-40B4-BE49-F238E27FC236}">
                <a16:creationId xmlns:a16="http://schemas.microsoft.com/office/drawing/2014/main" id="{5BECD97C-76FD-BE6F-C68C-74EEEE703DE5}"/>
              </a:ext>
            </a:extLst>
          </p:cNvPr>
          <p:cNvGraphicFramePr/>
          <p:nvPr>
            <p:extLst>
              <p:ext uri="{D42A27DB-BD31-4B8C-83A1-F6EECF244321}">
                <p14:modId xmlns:p14="http://schemas.microsoft.com/office/powerpoint/2010/main" val="711062110"/>
              </p:ext>
            </p:extLst>
          </p:nvPr>
        </p:nvGraphicFramePr>
        <p:xfrm>
          <a:off x="220718" y="719667"/>
          <a:ext cx="9753600" cy="4057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609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B23A3C-C306-49F8-B1BD-3C3200D85939}"/>
              </a:ext>
            </a:extLst>
          </p:cNvPr>
          <p:cNvSpPr/>
          <p:nvPr/>
        </p:nvSpPr>
        <p:spPr>
          <a:xfrm>
            <a:off x="2302372" y="1158246"/>
            <a:ext cx="8180784" cy="1943608"/>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26"/>
            <a:endParaRPr lang="en-US" sz="1799">
              <a:solidFill>
                <a:prstClr val="white"/>
              </a:solidFill>
              <a:latin typeface="Segoe UI"/>
            </a:endParaRPr>
          </a:p>
        </p:txBody>
      </p:sp>
      <p:sp>
        <p:nvSpPr>
          <p:cNvPr id="18" name="Text Placeholder 1">
            <a:extLst>
              <a:ext uri="{FF2B5EF4-FFF2-40B4-BE49-F238E27FC236}">
                <a16:creationId xmlns:a16="http://schemas.microsoft.com/office/drawing/2014/main" id="{3E4A5521-91C4-4E69-B681-51B4E2C3F783}"/>
              </a:ext>
            </a:extLst>
          </p:cNvPr>
          <p:cNvSpPr>
            <a:spLocks noGrp="1"/>
          </p:cNvSpPr>
          <p:nvPr/>
        </p:nvSpPr>
        <p:spPr>
          <a:xfrm>
            <a:off x="242828" y="88704"/>
            <a:ext cx="9751059" cy="933207"/>
          </a:xfrm>
          <a:prstGeom prst="rect">
            <a:avLst/>
          </a:prstGeom>
        </p:spPr>
        <p:txBody>
          <a:bodyPr vert="horz" lIns="91416" tIns="45708" rIns="91416" bIns="45708" rtlCol="0" anchor="ctr">
            <a:noAutofit/>
          </a:bodyPr>
          <a:lstStyle>
            <a:lvl1pPr marL="0" indent="0" algn="l" defTabSz="914400" rtl="0" eaLnBrk="1" latinLnBrk="0" hangingPunct="1">
              <a:lnSpc>
                <a:spcPct val="100000"/>
              </a:lnSpc>
              <a:spcBef>
                <a:spcPts val="1000"/>
              </a:spcBef>
              <a:spcAft>
                <a:spcPts val="40"/>
              </a:spcAft>
              <a:buFont typeface="Arial" panose="020B0604020202020204" pitchFamily="34" charset="0"/>
              <a:buNone/>
              <a:defRPr sz="3200" kern="1200" baseline="0">
                <a:gradFill>
                  <a:gsLst>
                    <a:gs pos="0">
                      <a:srgbClr val="3DB44A"/>
                    </a:gs>
                    <a:gs pos="33000">
                      <a:srgbClr val="3DB44A"/>
                    </a:gs>
                    <a:gs pos="100000">
                      <a:srgbClr val="29B9CD"/>
                    </a:gs>
                  </a:gsLst>
                  <a:lin ang="2700000" scaled="1"/>
                </a:gradFill>
                <a:latin typeface="+mj-lt"/>
                <a:ea typeface="+mn-ea"/>
                <a:cs typeface="Segoe UI Light" panose="020B0502040204020203" pitchFamily="34" charset="0"/>
              </a:defRPr>
            </a:lvl1pPr>
            <a:lvl2pPr marL="457200" indent="0" algn="l" defTabSz="914400" rtl="0" eaLnBrk="1" latinLnBrk="0" hangingPunct="1">
              <a:lnSpc>
                <a:spcPct val="100000"/>
              </a:lnSpc>
              <a:spcBef>
                <a:spcPts val="500"/>
              </a:spcBef>
              <a:spcAft>
                <a:spcPts val="40"/>
              </a:spcAft>
              <a:buFont typeface="Arial" panose="020B0604020202020204" pitchFamily="34" charset="0"/>
              <a:buNone/>
              <a:defRPr sz="2000" kern="1200">
                <a:gradFill>
                  <a:gsLst>
                    <a:gs pos="0">
                      <a:srgbClr val="3DB44A"/>
                    </a:gs>
                    <a:gs pos="33000">
                      <a:srgbClr val="3DB44A"/>
                    </a:gs>
                    <a:gs pos="100000">
                      <a:srgbClr val="29B9CD"/>
                    </a:gs>
                  </a:gsLst>
                  <a:lin ang="2700000" scaled="1"/>
                </a:gradFill>
                <a:latin typeface="+mn-lt"/>
                <a:ea typeface="+mn-ea"/>
                <a:cs typeface="+mn-cs"/>
              </a:defRPr>
            </a:lvl2pPr>
            <a:lvl3pPr marL="914400" indent="0" algn="l" defTabSz="914400" rtl="0" eaLnBrk="1" latinLnBrk="0" hangingPunct="1">
              <a:lnSpc>
                <a:spcPct val="100000"/>
              </a:lnSpc>
              <a:spcBef>
                <a:spcPts val="500"/>
              </a:spcBef>
              <a:spcAft>
                <a:spcPts val="40"/>
              </a:spcAft>
              <a:buFont typeface="Arial" panose="020B0604020202020204" pitchFamily="34" charset="0"/>
              <a:buNone/>
              <a:defRPr sz="1800" kern="1200">
                <a:gradFill>
                  <a:gsLst>
                    <a:gs pos="0">
                      <a:srgbClr val="3DB44A"/>
                    </a:gs>
                    <a:gs pos="33000">
                      <a:srgbClr val="3DB44A"/>
                    </a:gs>
                    <a:gs pos="100000">
                      <a:srgbClr val="29B9CD"/>
                    </a:gs>
                  </a:gsLst>
                  <a:lin ang="2700000" scaled="1"/>
                </a:gradFill>
                <a:latin typeface="+mn-lt"/>
                <a:ea typeface="+mn-ea"/>
                <a:cs typeface="+mn-cs"/>
              </a:defRPr>
            </a:lvl3pPr>
            <a:lvl4pPr marL="1371600" indent="0" algn="l" defTabSz="914400" rtl="0" eaLnBrk="1" latinLnBrk="0" hangingPunct="1">
              <a:lnSpc>
                <a:spcPct val="100000"/>
              </a:lnSpc>
              <a:spcBef>
                <a:spcPts val="500"/>
              </a:spcBef>
              <a:spcAft>
                <a:spcPts val="40"/>
              </a:spcAft>
              <a:buFont typeface="Arial" panose="020B0604020202020204" pitchFamily="34" charset="0"/>
              <a:buNone/>
              <a:defRPr sz="1600" kern="1200">
                <a:gradFill>
                  <a:gsLst>
                    <a:gs pos="0">
                      <a:srgbClr val="3DB44A"/>
                    </a:gs>
                    <a:gs pos="33000">
                      <a:srgbClr val="3DB44A"/>
                    </a:gs>
                    <a:gs pos="100000">
                      <a:srgbClr val="29B9CD"/>
                    </a:gs>
                  </a:gsLst>
                  <a:lin ang="2700000" scaled="1"/>
                </a:gradFill>
                <a:latin typeface="+mn-lt"/>
                <a:ea typeface="+mn-ea"/>
                <a:cs typeface="+mn-cs"/>
              </a:defRPr>
            </a:lvl4pPr>
            <a:lvl5pPr marL="1828800" indent="0" algn="l" defTabSz="914400" rtl="0" eaLnBrk="1" latinLnBrk="0" hangingPunct="1">
              <a:lnSpc>
                <a:spcPct val="100000"/>
              </a:lnSpc>
              <a:spcBef>
                <a:spcPts val="500"/>
              </a:spcBef>
              <a:spcAft>
                <a:spcPts val="40"/>
              </a:spcAft>
              <a:buFont typeface="Arial" panose="020B0604020202020204" pitchFamily="34" charset="0"/>
              <a:buNone/>
              <a:defRPr sz="1600" kern="1200">
                <a:gradFill>
                  <a:gsLst>
                    <a:gs pos="0">
                      <a:srgbClr val="3DB44A"/>
                    </a:gs>
                    <a:gs pos="33000">
                      <a:srgbClr val="3DB44A"/>
                    </a:gs>
                    <a:gs pos="100000">
                      <a:srgbClr val="29B9CD"/>
                    </a:gs>
                  </a:gsLst>
                  <a:lin ang="27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126"/>
            <a:r>
              <a:rPr lang="en-US" sz="3199" dirty="0">
                <a:latin typeface="Segoe UI (Body)"/>
              </a:rPr>
              <a:t>High level pipeline – Product Demand Forecasting</a:t>
            </a:r>
          </a:p>
        </p:txBody>
      </p:sp>
      <p:graphicFrame>
        <p:nvGraphicFramePr>
          <p:cNvPr id="20" name="Diagram 19">
            <a:extLst>
              <a:ext uri="{FF2B5EF4-FFF2-40B4-BE49-F238E27FC236}">
                <a16:creationId xmlns:a16="http://schemas.microsoft.com/office/drawing/2014/main" id="{9ABF4B74-04C5-4010-8E75-17001D58CA9E}"/>
              </a:ext>
            </a:extLst>
          </p:cNvPr>
          <p:cNvGraphicFramePr/>
          <p:nvPr>
            <p:extLst>
              <p:ext uri="{D42A27DB-BD31-4B8C-83A1-F6EECF244321}">
                <p14:modId xmlns:p14="http://schemas.microsoft.com/office/powerpoint/2010/main" val="85234006"/>
              </p:ext>
            </p:extLst>
          </p:nvPr>
        </p:nvGraphicFramePr>
        <p:xfrm>
          <a:off x="2441379" y="1163546"/>
          <a:ext cx="7899655" cy="1952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2" name="Graphic 7" descr="Database">
            <a:extLst>
              <a:ext uri="{FF2B5EF4-FFF2-40B4-BE49-F238E27FC236}">
                <a16:creationId xmlns:a16="http://schemas.microsoft.com/office/drawing/2014/main" id="{F5AFD04C-638C-4ACC-8939-514EC58E2C2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92559" y="3501562"/>
            <a:ext cx="914162" cy="914162"/>
          </a:xfrm>
          <a:prstGeom prst="rect">
            <a:avLst/>
          </a:prstGeom>
        </p:spPr>
      </p:pic>
      <p:cxnSp>
        <p:nvCxnSpPr>
          <p:cNvPr id="24" name="Straight Arrow Connector 23">
            <a:extLst>
              <a:ext uri="{FF2B5EF4-FFF2-40B4-BE49-F238E27FC236}">
                <a16:creationId xmlns:a16="http://schemas.microsoft.com/office/drawing/2014/main" id="{0EC7730F-9B1B-454B-8A8F-231FDD3F49D6}"/>
              </a:ext>
            </a:extLst>
          </p:cNvPr>
          <p:cNvCxnSpPr>
            <a:cxnSpLocks/>
          </p:cNvCxnSpPr>
          <p:nvPr/>
        </p:nvCxnSpPr>
        <p:spPr>
          <a:xfrm>
            <a:off x="1150522" y="2125407"/>
            <a:ext cx="1290854" cy="14235"/>
          </a:xfrm>
          <a:prstGeom prst="straightConnector1">
            <a:avLst/>
          </a:prstGeom>
          <a:ln w="2857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5" name="Graphic 11" descr="Cloud">
            <a:extLst>
              <a:ext uri="{FF2B5EF4-FFF2-40B4-BE49-F238E27FC236}">
                <a16:creationId xmlns:a16="http://schemas.microsoft.com/office/drawing/2014/main" id="{B42DAD4D-04B9-4ED7-9310-495D7F3AFB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14703" y="1764243"/>
            <a:ext cx="655811" cy="655811"/>
          </a:xfrm>
          <a:prstGeom prst="rect">
            <a:avLst/>
          </a:prstGeom>
        </p:spPr>
      </p:pic>
      <p:cxnSp>
        <p:nvCxnSpPr>
          <p:cNvPr id="30" name="Connector: Elbow 29">
            <a:extLst>
              <a:ext uri="{FF2B5EF4-FFF2-40B4-BE49-F238E27FC236}">
                <a16:creationId xmlns:a16="http://schemas.microsoft.com/office/drawing/2014/main" id="{F788FFF5-C351-4C46-A0A0-4F38DA723340}"/>
              </a:ext>
            </a:extLst>
          </p:cNvPr>
          <p:cNvCxnSpPr>
            <a:cxnSpLocks/>
            <a:stCxn id="22" idx="3"/>
            <a:endCxn id="49" idx="2"/>
          </p:cNvCxnSpPr>
          <p:nvPr/>
        </p:nvCxnSpPr>
        <p:spPr>
          <a:xfrm flipV="1">
            <a:off x="3706724" y="3231519"/>
            <a:ext cx="2716307" cy="727125"/>
          </a:xfrm>
          <a:prstGeom prst="bentConnector2">
            <a:avLst/>
          </a:prstGeom>
          <a:ln w="2857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1">
            <a:extLst>
              <a:ext uri="{FF2B5EF4-FFF2-40B4-BE49-F238E27FC236}">
                <a16:creationId xmlns:a16="http://schemas.microsoft.com/office/drawing/2014/main" id="{ACB41479-5477-4663-8C9D-0CED6E8E0D38}"/>
              </a:ext>
            </a:extLst>
          </p:cNvPr>
          <p:cNvSpPr txBox="1"/>
          <p:nvPr/>
        </p:nvSpPr>
        <p:spPr>
          <a:xfrm>
            <a:off x="2461255" y="1297360"/>
            <a:ext cx="1429883" cy="26154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US" sz="1100">
                <a:solidFill>
                  <a:srgbClr val="002060"/>
                </a:solidFill>
                <a:latin typeface="Segoe UI"/>
              </a:rPr>
              <a:t>Data processing</a:t>
            </a:r>
          </a:p>
        </p:txBody>
      </p:sp>
      <p:sp>
        <p:nvSpPr>
          <p:cNvPr id="34" name="TextBox 33">
            <a:extLst>
              <a:ext uri="{FF2B5EF4-FFF2-40B4-BE49-F238E27FC236}">
                <a16:creationId xmlns:a16="http://schemas.microsoft.com/office/drawing/2014/main" id="{E73BA903-E0A9-4B60-B47D-71F287DD5E51}"/>
              </a:ext>
            </a:extLst>
          </p:cNvPr>
          <p:cNvSpPr txBox="1"/>
          <p:nvPr/>
        </p:nvSpPr>
        <p:spPr>
          <a:xfrm>
            <a:off x="6235890" y="1129668"/>
            <a:ext cx="3154731" cy="6001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US" sz="1100" dirty="0">
                <a:solidFill>
                  <a:srgbClr val="002060"/>
                </a:solidFill>
                <a:latin typeface="Segoe UI"/>
              </a:rPr>
              <a:t>Forecasting Model(s): We can have different model for plant load forecast, solar power forecast and IEX price/quantity</a:t>
            </a:r>
          </a:p>
        </p:txBody>
      </p:sp>
      <p:cxnSp>
        <p:nvCxnSpPr>
          <p:cNvPr id="36" name="Straight Connector 35">
            <a:extLst>
              <a:ext uri="{FF2B5EF4-FFF2-40B4-BE49-F238E27FC236}">
                <a16:creationId xmlns:a16="http://schemas.microsoft.com/office/drawing/2014/main" id="{31C366F9-484B-4F2D-A59C-FF403F32BF45}"/>
              </a:ext>
            </a:extLst>
          </p:cNvPr>
          <p:cNvCxnSpPr>
            <a:cxnSpLocks/>
          </p:cNvCxnSpPr>
          <p:nvPr/>
        </p:nvCxnSpPr>
        <p:spPr>
          <a:xfrm>
            <a:off x="5118355" y="1211242"/>
            <a:ext cx="0" cy="433780"/>
          </a:xfrm>
          <a:prstGeom prst="line">
            <a:avLst/>
          </a:prstGeom>
          <a:ln>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8" name="TextBox 48">
            <a:extLst>
              <a:ext uri="{FF2B5EF4-FFF2-40B4-BE49-F238E27FC236}">
                <a16:creationId xmlns:a16="http://schemas.microsoft.com/office/drawing/2014/main" id="{904BA272-A245-4072-8EF9-9D590CCBDFB2}"/>
              </a:ext>
            </a:extLst>
          </p:cNvPr>
          <p:cNvSpPr txBox="1"/>
          <p:nvPr/>
        </p:nvSpPr>
        <p:spPr>
          <a:xfrm>
            <a:off x="209069" y="2522863"/>
            <a:ext cx="980110" cy="415498"/>
          </a:xfrm>
          <a:prstGeom prst="rect">
            <a:avLst/>
          </a:prstGeom>
          <a:solidFill>
            <a:srgbClr val="00B0F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US" sz="1050" dirty="0">
                <a:solidFill>
                  <a:srgbClr val="262626"/>
                </a:solidFill>
                <a:latin typeface="Segoe UI"/>
              </a:rPr>
              <a:t>Data Warehouse</a:t>
            </a:r>
          </a:p>
        </p:txBody>
      </p:sp>
      <p:cxnSp>
        <p:nvCxnSpPr>
          <p:cNvPr id="47" name="Straight Arrow Connector 46">
            <a:extLst>
              <a:ext uri="{FF2B5EF4-FFF2-40B4-BE49-F238E27FC236}">
                <a16:creationId xmlns:a16="http://schemas.microsoft.com/office/drawing/2014/main" id="{DFB94C6A-954B-4BE8-91F3-B540F8E4B124}"/>
              </a:ext>
            </a:extLst>
          </p:cNvPr>
          <p:cNvCxnSpPr>
            <a:cxnSpLocks/>
            <a:stCxn id="17" idx="3"/>
          </p:cNvCxnSpPr>
          <p:nvPr/>
        </p:nvCxnSpPr>
        <p:spPr>
          <a:xfrm flipV="1">
            <a:off x="10483156" y="2125758"/>
            <a:ext cx="450264" cy="4293"/>
          </a:xfrm>
          <a:prstGeom prst="straightConnector1">
            <a:avLst/>
          </a:prstGeom>
          <a:ln w="2857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F8B5B6E6-5173-4C23-B640-F5BD7BBD2C0A}"/>
              </a:ext>
            </a:extLst>
          </p:cNvPr>
          <p:cNvSpPr/>
          <p:nvPr/>
        </p:nvSpPr>
        <p:spPr>
          <a:xfrm>
            <a:off x="148858" y="1020535"/>
            <a:ext cx="11894289" cy="5744199"/>
          </a:xfrm>
          <a:prstGeom prst="rect">
            <a:avLst/>
          </a:prstGeom>
          <a:noFill/>
          <a:ln w="285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26"/>
            <a:endParaRPr lang="en-US" sz="1799">
              <a:ln>
                <a:solidFill>
                  <a:srgbClr val="262626">
                    <a:lumMod val="25000"/>
                    <a:lumOff val="75000"/>
                  </a:srgbClr>
                </a:solidFill>
              </a:ln>
              <a:solidFill>
                <a:prstClr val="white"/>
              </a:solidFill>
              <a:latin typeface="Segoe UI"/>
            </a:endParaRPr>
          </a:p>
        </p:txBody>
      </p:sp>
      <p:sp>
        <p:nvSpPr>
          <p:cNvPr id="49" name="TextBox 91">
            <a:extLst>
              <a:ext uri="{FF2B5EF4-FFF2-40B4-BE49-F238E27FC236}">
                <a16:creationId xmlns:a16="http://schemas.microsoft.com/office/drawing/2014/main" id="{CE34D4C3-3D41-4244-A9B9-C0D422B8949C}"/>
              </a:ext>
            </a:extLst>
          </p:cNvPr>
          <p:cNvSpPr txBox="1"/>
          <p:nvPr/>
        </p:nvSpPr>
        <p:spPr>
          <a:xfrm>
            <a:off x="5780465" y="2977669"/>
            <a:ext cx="1285130" cy="253850"/>
          </a:xfrm>
          <a:prstGeom prst="rect">
            <a:avLst/>
          </a:prstGeom>
          <a:solidFill>
            <a:srgbClr val="00B0F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US" sz="1050">
                <a:solidFill>
                  <a:srgbClr val="262626"/>
                </a:solidFill>
                <a:latin typeface="Segoe UI"/>
              </a:rPr>
              <a:t>Deployed Pipeline</a:t>
            </a:r>
          </a:p>
        </p:txBody>
      </p:sp>
      <p:sp>
        <p:nvSpPr>
          <p:cNvPr id="50" name="Rectangle 49">
            <a:extLst>
              <a:ext uri="{FF2B5EF4-FFF2-40B4-BE49-F238E27FC236}">
                <a16:creationId xmlns:a16="http://schemas.microsoft.com/office/drawing/2014/main" id="{145E7C25-EB22-4DD9-8410-169EBAE0780C}"/>
              </a:ext>
            </a:extLst>
          </p:cNvPr>
          <p:cNvSpPr/>
          <p:nvPr/>
        </p:nvSpPr>
        <p:spPr>
          <a:xfrm>
            <a:off x="2160249" y="5168474"/>
            <a:ext cx="8180784" cy="109541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26"/>
            <a:endParaRPr lang="en-US" sz="1799">
              <a:solidFill>
                <a:prstClr val="white"/>
              </a:solidFill>
              <a:latin typeface="Segoe UI"/>
            </a:endParaRPr>
          </a:p>
        </p:txBody>
      </p:sp>
      <p:sp>
        <p:nvSpPr>
          <p:cNvPr id="51" name="TextBox 98">
            <a:extLst>
              <a:ext uri="{FF2B5EF4-FFF2-40B4-BE49-F238E27FC236}">
                <a16:creationId xmlns:a16="http://schemas.microsoft.com/office/drawing/2014/main" id="{6AFE32C5-07DD-4981-8716-396376B8D9F5}"/>
              </a:ext>
            </a:extLst>
          </p:cNvPr>
          <p:cNvSpPr txBox="1"/>
          <p:nvPr/>
        </p:nvSpPr>
        <p:spPr>
          <a:xfrm>
            <a:off x="5782737" y="6418290"/>
            <a:ext cx="1285130" cy="253850"/>
          </a:xfrm>
          <a:prstGeom prst="rect">
            <a:avLst/>
          </a:prstGeom>
          <a:solidFill>
            <a:srgbClr val="00B0F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US" sz="1050" dirty="0">
                <a:solidFill>
                  <a:srgbClr val="262626"/>
                </a:solidFill>
                <a:latin typeface="Segoe UI"/>
              </a:rPr>
              <a:t>Training Pipeline</a:t>
            </a:r>
          </a:p>
        </p:txBody>
      </p:sp>
      <p:cxnSp>
        <p:nvCxnSpPr>
          <p:cNvPr id="52" name="Connector: Elbow 51">
            <a:extLst>
              <a:ext uri="{FF2B5EF4-FFF2-40B4-BE49-F238E27FC236}">
                <a16:creationId xmlns:a16="http://schemas.microsoft.com/office/drawing/2014/main" id="{2E23A7AC-8CE8-4E87-9D7A-7290A47ABDD9}"/>
              </a:ext>
            </a:extLst>
          </p:cNvPr>
          <p:cNvCxnSpPr>
            <a:stCxn id="17" idx="3"/>
            <a:endCxn id="29" idx="3"/>
          </p:cNvCxnSpPr>
          <p:nvPr/>
        </p:nvCxnSpPr>
        <p:spPr>
          <a:xfrm flipH="1">
            <a:off x="3849998" y="2130051"/>
            <a:ext cx="6633159" cy="2355061"/>
          </a:xfrm>
          <a:prstGeom prst="bentConnector3">
            <a:avLst>
              <a:gd name="adj1" fmla="val -3445"/>
            </a:avLst>
          </a:prstGeom>
          <a:ln w="2857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102">
            <a:extLst>
              <a:ext uri="{FF2B5EF4-FFF2-40B4-BE49-F238E27FC236}">
                <a16:creationId xmlns:a16="http://schemas.microsoft.com/office/drawing/2014/main" id="{5D900FB2-52B7-495A-A965-2EC395872DA4}"/>
              </a:ext>
            </a:extLst>
          </p:cNvPr>
          <p:cNvSpPr txBox="1"/>
          <p:nvPr/>
        </p:nvSpPr>
        <p:spPr>
          <a:xfrm>
            <a:off x="5579406" y="4176838"/>
            <a:ext cx="3642798" cy="26154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126"/>
            <a:r>
              <a:rPr lang="en-US" sz="1100" dirty="0">
                <a:solidFill>
                  <a:srgbClr val="E7E6E6">
                    <a:lumMod val="50000"/>
                  </a:srgbClr>
                </a:solidFill>
                <a:latin typeface="Segoe UI"/>
              </a:rPr>
              <a:t>Model results for retraining and continuous learning</a:t>
            </a:r>
          </a:p>
        </p:txBody>
      </p:sp>
      <p:cxnSp>
        <p:nvCxnSpPr>
          <p:cNvPr id="54" name="Connector: Elbow 53">
            <a:extLst>
              <a:ext uri="{FF2B5EF4-FFF2-40B4-BE49-F238E27FC236}">
                <a16:creationId xmlns:a16="http://schemas.microsoft.com/office/drawing/2014/main" id="{2C377DCA-9E60-48A8-8046-60D8F03F2DC3}"/>
              </a:ext>
            </a:extLst>
          </p:cNvPr>
          <p:cNvCxnSpPr>
            <a:cxnSpLocks/>
            <a:stCxn id="38" idx="2"/>
            <a:endCxn id="50" idx="1"/>
          </p:cNvCxnSpPr>
          <p:nvPr/>
        </p:nvCxnSpPr>
        <p:spPr>
          <a:xfrm rot="16200000" flipH="1">
            <a:off x="40777" y="3596709"/>
            <a:ext cx="2777821" cy="1461125"/>
          </a:xfrm>
          <a:prstGeom prst="bentConnector2">
            <a:avLst/>
          </a:prstGeom>
          <a:ln w="2857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6" name="Diagram 55">
            <a:extLst>
              <a:ext uri="{FF2B5EF4-FFF2-40B4-BE49-F238E27FC236}">
                <a16:creationId xmlns:a16="http://schemas.microsoft.com/office/drawing/2014/main" id="{14D99802-DE9F-48FE-BEE6-38D6D06871FA}"/>
              </a:ext>
            </a:extLst>
          </p:cNvPr>
          <p:cNvGraphicFramePr/>
          <p:nvPr>
            <p:extLst>
              <p:ext uri="{D42A27DB-BD31-4B8C-83A1-F6EECF244321}">
                <p14:modId xmlns:p14="http://schemas.microsoft.com/office/powerpoint/2010/main" val="1131450355"/>
              </p:ext>
            </p:extLst>
          </p:nvPr>
        </p:nvGraphicFramePr>
        <p:xfrm>
          <a:off x="2195315" y="5107146"/>
          <a:ext cx="7899655" cy="127605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57" name="Graphic 113" descr="Database">
            <a:extLst>
              <a:ext uri="{FF2B5EF4-FFF2-40B4-BE49-F238E27FC236}">
                <a16:creationId xmlns:a16="http://schemas.microsoft.com/office/drawing/2014/main" id="{68BC5730-969B-4F29-A279-E8C4C01C6F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27446" y="5424019"/>
            <a:ext cx="594985" cy="594985"/>
          </a:xfrm>
          <a:prstGeom prst="rect">
            <a:avLst/>
          </a:prstGeom>
        </p:spPr>
      </p:pic>
      <p:cxnSp>
        <p:nvCxnSpPr>
          <p:cNvPr id="58" name="Straight Arrow Connector 57">
            <a:extLst>
              <a:ext uri="{FF2B5EF4-FFF2-40B4-BE49-F238E27FC236}">
                <a16:creationId xmlns:a16="http://schemas.microsoft.com/office/drawing/2014/main" id="{7CDEBB06-D028-43EA-8FB5-0C86A14921DE}"/>
              </a:ext>
            </a:extLst>
          </p:cNvPr>
          <p:cNvCxnSpPr>
            <a:cxnSpLocks/>
            <a:stCxn id="50" idx="3"/>
            <a:endCxn id="57" idx="1"/>
          </p:cNvCxnSpPr>
          <p:nvPr/>
        </p:nvCxnSpPr>
        <p:spPr>
          <a:xfrm>
            <a:off x="10341033" y="5716183"/>
            <a:ext cx="686414" cy="5330"/>
          </a:xfrm>
          <a:prstGeom prst="straightConnector1">
            <a:avLst/>
          </a:prstGeom>
          <a:ln w="2857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119">
            <a:extLst>
              <a:ext uri="{FF2B5EF4-FFF2-40B4-BE49-F238E27FC236}">
                <a16:creationId xmlns:a16="http://schemas.microsoft.com/office/drawing/2014/main" id="{4B3D36F1-0AAC-4CB6-8B34-B5A0439E3BEF}"/>
              </a:ext>
            </a:extLst>
          </p:cNvPr>
          <p:cNvSpPr txBox="1"/>
          <p:nvPr/>
        </p:nvSpPr>
        <p:spPr>
          <a:xfrm>
            <a:off x="10791464" y="6039007"/>
            <a:ext cx="1179127" cy="253850"/>
          </a:xfrm>
          <a:prstGeom prst="rect">
            <a:avLst/>
          </a:prstGeom>
          <a:solidFill>
            <a:srgbClr val="00B0F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US" sz="1050" dirty="0">
                <a:solidFill>
                  <a:srgbClr val="262626"/>
                </a:solidFill>
                <a:latin typeface="Segoe UI"/>
              </a:rPr>
              <a:t>Trained models</a:t>
            </a:r>
          </a:p>
        </p:txBody>
      </p:sp>
      <p:pic>
        <p:nvPicPr>
          <p:cNvPr id="1026" name="Picture 2" descr="Average database, black database, data, database, databases, file ...">
            <a:extLst>
              <a:ext uri="{FF2B5EF4-FFF2-40B4-BE49-F238E27FC236}">
                <a16:creationId xmlns:a16="http://schemas.microsoft.com/office/drawing/2014/main" id="{804D5088-B11F-47B8-9111-5E48212F83AE}"/>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09464" y="1736287"/>
            <a:ext cx="666476" cy="66647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or: Elbow 6">
            <a:extLst>
              <a:ext uri="{FF2B5EF4-FFF2-40B4-BE49-F238E27FC236}">
                <a16:creationId xmlns:a16="http://schemas.microsoft.com/office/drawing/2014/main" id="{395DB10E-677C-4CD9-9377-A990CBBACA99}"/>
              </a:ext>
            </a:extLst>
          </p:cNvPr>
          <p:cNvCxnSpPr>
            <a:cxnSpLocks/>
          </p:cNvCxnSpPr>
          <p:nvPr/>
        </p:nvCxnSpPr>
        <p:spPr>
          <a:xfrm rot="16200000" flipV="1">
            <a:off x="6728304" y="746730"/>
            <a:ext cx="1110764" cy="8125929"/>
          </a:xfrm>
          <a:prstGeom prst="bentConnector3">
            <a:avLst>
              <a:gd name="adj1" fmla="val 50000"/>
            </a:avLst>
          </a:prstGeom>
          <a:ln w="2857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1">
            <a:extLst>
              <a:ext uri="{FF2B5EF4-FFF2-40B4-BE49-F238E27FC236}">
                <a16:creationId xmlns:a16="http://schemas.microsoft.com/office/drawing/2014/main" id="{1C29FE10-6C08-4AA5-B88C-7755947DB311}"/>
              </a:ext>
            </a:extLst>
          </p:cNvPr>
          <p:cNvSpPr txBox="1"/>
          <p:nvPr/>
        </p:nvSpPr>
        <p:spPr>
          <a:xfrm>
            <a:off x="2670869" y="4358186"/>
            <a:ext cx="1179127" cy="253850"/>
          </a:xfrm>
          <a:prstGeom prst="rect">
            <a:avLst/>
          </a:prstGeom>
          <a:solidFill>
            <a:srgbClr val="00B0F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r>
              <a:rPr lang="en-US" sz="1050">
                <a:solidFill>
                  <a:srgbClr val="262626"/>
                </a:solidFill>
                <a:latin typeface="Segoe UI"/>
              </a:rPr>
              <a:t>Storage</a:t>
            </a:r>
          </a:p>
        </p:txBody>
      </p:sp>
      <p:sp>
        <p:nvSpPr>
          <p:cNvPr id="3" name="TextBox 102">
            <a:extLst>
              <a:ext uri="{FF2B5EF4-FFF2-40B4-BE49-F238E27FC236}">
                <a16:creationId xmlns:a16="http://schemas.microsoft.com/office/drawing/2014/main" id="{A4451F96-1B6C-8E6E-B735-0C94AE2BBB4F}"/>
              </a:ext>
            </a:extLst>
          </p:cNvPr>
          <p:cNvSpPr txBox="1"/>
          <p:nvPr/>
        </p:nvSpPr>
        <p:spPr>
          <a:xfrm>
            <a:off x="10561063" y="1774723"/>
            <a:ext cx="1563837"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r>
              <a:rPr lang="en-US" sz="1100" dirty="0">
                <a:solidFill>
                  <a:srgbClr val="E7E6E6">
                    <a:lumMod val="50000"/>
                  </a:srgbClr>
                </a:solidFill>
                <a:latin typeface="Segoe UI"/>
              </a:rPr>
              <a:t>Forecasting*</a:t>
            </a:r>
          </a:p>
        </p:txBody>
      </p:sp>
      <p:sp>
        <p:nvSpPr>
          <p:cNvPr id="4" name="TextBox 102">
            <a:extLst>
              <a:ext uri="{FF2B5EF4-FFF2-40B4-BE49-F238E27FC236}">
                <a16:creationId xmlns:a16="http://schemas.microsoft.com/office/drawing/2014/main" id="{925DFE3A-B1BC-483D-1635-D96B75A9AF83}"/>
              </a:ext>
            </a:extLst>
          </p:cNvPr>
          <p:cNvSpPr txBox="1"/>
          <p:nvPr/>
        </p:nvSpPr>
        <p:spPr>
          <a:xfrm>
            <a:off x="6448093" y="2625736"/>
            <a:ext cx="2863448"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126"/>
            <a:r>
              <a:rPr lang="en-US" sz="1100" dirty="0">
                <a:solidFill>
                  <a:srgbClr val="E7E6E6">
                    <a:lumMod val="50000"/>
                  </a:srgbClr>
                </a:solidFill>
                <a:latin typeface="Segoe UI"/>
              </a:rPr>
              <a:t>Multiple models will be  trained and best performing model(s) will be deployed</a:t>
            </a:r>
          </a:p>
        </p:txBody>
      </p:sp>
      <p:sp>
        <p:nvSpPr>
          <p:cNvPr id="2" name="TextBox 1">
            <a:extLst>
              <a:ext uri="{FF2B5EF4-FFF2-40B4-BE49-F238E27FC236}">
                <a16:creationId xmlns:a16="http://schemas.microsoft.com/office/drawing/2014/main" id="{BCDD1D3C-A6F6-0D71-78FE-425DBE9C7D69}"/>
              </a:ext>
            </a:extLst>
          </p:cNvPr>
          <p:cNvSpPr txBox="1"/>
          <p:nvPr/>
        </p:nvSpPr>
        <p:spPr>
          <a:xfrm>
            <a:off x="664059" y="3426183"/>
            <a:ext cx="1860166" cy="93871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r>
              <a:rPr lang="en-US" sz="1100" dirty="0">
                <a:solidFill>
                  <a:srgbClr val="002060"/>
                </a:solidFill>
                <a:latin typeface="Segoe UI"/>
              </a:rPr>
              <a:t>Historical: (multi years)</a:t>
            </a:r>
          </a:p>
          <a:p>
            <a:pPr marL="171450" indent="-171450" defTabSz="914126">
              <a:buFont typeface="Arial" panose="020B0604020202020204" pitchFamily="34" charset="0"/>
              <a:buChar char="•"/>
            </a:pPr>
            <a:r>
              <a:rPr lang="en-US" sz="1100" dirty="0">
                <a:solidFill>
                  <a:srgbClr val="002060"/>
                </a:solidFill>
                <a:latin typeface="Segoe UI"/>
              </a:rPr>
              <a:t>Plant load data,</a:t>
            </a:r>
          </a:p>
          <a:p>
            <a:pPr marL="171450" indent="-171450" defTabSz="914126">
              <a:buFont typeface="Arial" panose="020B0604020202020204" pitchFamily="34" charset="0"/>
              <a:buChar char="•"/>
            </a:pPr>
            <a:r>
              <a:rPr lang="en-US" sz="1100" dirty="0">
                <a:solidFill>
                  <a:srgbClr val="002060"/>
                </a:solidFill>
                <a:latin typeface="Segoe UI"/>
              </a:rPr>
              <a:t>Solar energy production &amp; weather data</a:t>
            </a:r>
          </a:p>
          <a:p>
            <a:pPr marL="171450" indent="-171450" defTabSz="914126">
              <a:buFont typeface="Arial" panose="020B0604020202020204" pitchFamily="34" charset="0"/>
              <a:buChar char="•"/>
            </a:pPr>
            <a:r>
              <a:rPr lang="en-US" sz="1100" dirty="0">
                <a:solidFill>
                  <a:srgbClr val="002060"/>
                </a:solidFill>
                <a:latin typeface="Segoe UI"/>
              </a:rPr>
              <a:t>IEX price data </a:t>
            </a:r>
          </a:p>
        </p:txBody>
      </p:sp>
      <p:pic>
        <p:nvPicPr>
          <p:cNvPr id="5" name="Picture 2">
            <a:extLst>
              <a:ext uri="{FF2B5EF4-FFF2-40B4-BE49-F238E27FC236}">
                <a16:creationId xmlns:a16="http://schemas.microsoft.com/office/drawing/2014/main" id="{448E216F-E251-9D47-17BA-99C9B293889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324938" y="1159819"/>
            <a:ext cx="680670" cy="407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02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C86827-401C-B1F3-6074-0992F5EA4D80}"/>
              </a:ext>
            </a:extLst>
          </p:cNvPr>
          <p:cNvSpPr>
            <a:spLocks noGrp="1"/>
          </p:cNvSpPr>
          <p:nvPr>
            <p:ph type="body" sz="quarter" idx="15"/>
          </p:nvPr>
        </p:nvSpPr>
        <p:spPr/>
        <p:txBody>
          <a:bodyPr/>
          <a:lstStyle/>
          <a:p>
            <a:r>
              <a:rPr lang="en-US" dirty="0"/>
              <a:t>AI Pipeline - Indicative</a:t>
            </a:r>
          </a:p>
        </p:txBody>
      </p:sp>
      <p:sp>
        <p:nvSpPr>
          <p:cNvPr id="3" name="Slide Number Placeholder 2">
            <a:extLst>
              <a:ext uri="{FF2B5EF4-FFF2-40B4-BE49-F238E27FC236}">
                <a16:creationId xmlns:a16="http://schemas.microsoft.com/office/drawing/2014/main" id="{BD54BA75-CE4B-7C13-C713-E1290B1EA3D0}"/>
              </a:ext>
            </a:extLst>
          </p:cNvPr>
          <p:cNvSpPr>
            <a:spLocks noGrp="1"/>
          </p:cNvSpPr>
          <p:nvPr>
            <p:ph type="sldNum" sz="quarter" idx="21"/>
          </p:nvPr>
        </p:nvSpPr>
        <p:spPr/>
        <p:txBody>
          <a:bodyPr/>
          <a:lstStyle/>
          <a:p>
            <a:fld id="{2ADF02F0-7A45-4BFB-A264-947079AA91A4}" type="slidenum">
              <a:rPr lang="en-US" smtClean="0"/>
              <a:t>6</a:t>
            </a:fld>
            <a:endParaRPr lang="en-US"/>
          </a:p>
        </p:txBody>
      </p:sp>
      <p:sp>
        <p:nvSpPr>
          <p:cNvPr id="5" name="Rectangle 4">
            <a:extLst>
              <a:ext uri="{FF2B5EF4-FFF2-40B4-BE49-F238E27FC236}">
                <a16:creationId xmlns:a16="http://schemas.microsoft.com/office/drawing/2014/main" id="{31DB45DF-4E9B-9D50-CA0F-BB4D96226126}"/>
              </a:ext>
            </a:extLst>
          </p:cNvPr>
          <p:cNvSpPr/>
          <p:nvPr/>
        </p:nvSpPr>
        <p:spPr>
          <a:xfrm>
            <a:off x="2254469" y="1765739"/>
            <a:ext cx="6675703" cy="3909844"/>
          </a:xfrm>
          <a:prstGeom prst="rect">
            <a:avLst/>
          </a:prstGeom>
          <a:ln w="28575">
            <a:solidFill>
              <a:srgbClr val="002060"/>
            </a:solidFill>
          </a:ln>
        </p:spPr>
        <p:style>
          <a:lnRef idx="2">
            <a:schemeClr val="dk1"/>
          </a:lnRef>
          <a:fillRef idx="1">
            <a:schemeClr val="lt1"/>
          </a:fillRef>
          <a:effectRef idx="0">
            <a:schemeClr val="dk1"/>
          </a:effectRef>
          <a:fontRef idx="minor">
            <a:schemeClr val="dk1"/>
          </a:fontRef>
        </p:style>
        <p:txBody>
          <a:bodyPr rtlCol="0" anchor="t"/>
          <a:lstStyle/>
          <a:p>
            <a:pPr algn="ctr"/>
            <a:r>
              <a:rPr lang="en-US" sz="1600" b="1" dirty="0">
                <a:highlight>
                  <a:srgbClr val="C0C0C0"/>
                </a:highlight>
              </a:rPr>
              <a:t>AI Engine</a:t>
            </a:r>
          </a:p>
        </p:txBody>
      </p:sp>
      <p:pic>
        <p:nvPicPr>
          <p:cNvPr id="7" name="Graphic 6" descr="Database with solid fill">
            <a:extLst>
              <a:ext uri="{FF2B5EF4-FFF2-40B4-BE49-F238E27FC236}">
                <a16:creationId xmlns:a16="http://schemas.microsoft.com/office/drawing/2014/main" id="{CAA2649A-7770-7CE2-74A8-BEC2E781CB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43304" y="2959295"/>
            <a:ext cx="532847" cy="532847"/>
          </a:xfrm>
          <a:prstGeom prst="rect">
            <a:avLst/>
          </a:prstGeom>
        </p:spPr>
      </p:pic>
      <p:sp>
        <p:nvSpPr>
          <p:cNvPr id="9" name="Rectangle 8">
            <a:extLst>
              <a:ext uri="{FF2B5EF4-FFF2-40B4-BE49-F238E27FC236}">
                <a16:creationId xmlns:a16="http://schemas.microsoft.com/office/drawing/2014/main" id="{A8E45983-45C0-FC07-4B70-C0621793F765}"/>
              </a:ext>
            </a:extLst>
          </p:cNvPr>
          <p:cNvSpPr/>
          <p:nvPr/>
        </p:nvSpPr>
        <p:spPr>
          <a:xfrm>
            <a:off x="3153102" y="2270238"/>
            <a:ext cx="2442260" cy="8760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a:t>Plant’s Power Demand Forecast</a:t>
            </a:r>
            <a:endParaRPr lang="en-US" sz="1400" dirty="0">
              <a:solidFill>
                <a:srgbClr val="0070C0"/>
              </a:solidFill>
            </a:endParaRPr>
          </a:p>
          <a:p>
            <a:pPr lvl="0" algn="ctr"/>
            <a:r>
              <a:rPr lang="en-US" sz="1100" dirty="0">
                <a:solidFill>
                  <a:srgbClr val="0070C0"/>
                </a:solidFill>
              </a:rPr>
              <a:t>(based on plant data)</a:t>
            </a:r>
          </a:p>
        </p:txBody>
      </p:sp>
      <p:sp>
        <p:nvSpPr>
          <p:cNvPr id="11" name="Rectangle 10">
            <a:extLst>
              <a:ext uri="{FF2B5EF4-FFF2-40B4-BE49-F238E27FC236}">
                <a16:creationId xmlns:a16="http://schemas.microsoft.com/office/drawing/2014/main" id="{6D143593-7136-6BD4-B068-DC8F6BB4D29D}"/>
              </a:ext>
            </a:extLst>
          </p:cNvPr>
          <p:cNvSpPr/>
          <p:nvPr/>
        </p:nvSpPr>
        <p:spPr>
          <a:xfrm>
            <a:off x="3163610" y="3401641"/>
            <a:ext cx="2442260" cy="8760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Solar power Generation prediction</a:t>
            </a:r>
          </a:p>
          <a:p>
            <a:pPr algn="ctr"/>
            <a:r>
              <a:rPr lang="en-US" sz="1050" dirty="0">
                <a:solidFill>
                  <a:srgbClr val="0070C0"/>
                </a:solidFill>
              </a:rPr>
              <a:t>(based on weather data and solar power generation history)</a:t>
            </a:r>
          </a:p>
        </p:txBody>
      </p:sp>
      <p:sp>
        <p:nvSpPr>
          <p:cNvPr id="13" name="Rectangle 12">
            <a:extLst>
              <a:ext uri="{FF2B5EF4-FFF2-40B4-BE49-F238E27FC236}">
                <a16:creationId xmlns:a16="http://schemas.microsoft.com/office/drawing/2014/main" id="{74E63E43-9885-1310-2BAC-B1826A4D0E43}"/>
              </a:ext>
            </a:extLst>
          </p:cNvPr>
          <p:cNvSpPr/>
          <p:nvPr/>
        </p:nvSpPr>
        <p:spPr>
          <a:xfrm>
            <a:off x="3174118" y="4595723"/>
            <a:ext cx="2421244" cy="8760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Forecast Power Price</a:t>
            </a:r>
          </a:p>
          <a:p>
            <a:pPr algn="ctr"/>
            <a:r>
              <a:rPr lang="en-US" sz="1050" dirty="0">
                <a:solidFill>
                  <a:srgbClr val="0070C0"/>
                </a:solidFill>
              </a:rPr>
              <a:t>(Based on trends and seasonality)</a:t>
            </a:r>
          </a:p>
        </p:txBody>
      </p:sp>
      <p:sp>
        <p:nvSpPr>
          <p:cNvPr id="15" name="Rectangle 14">
            <a:extLst>
              <a:ext uri="{FF2B5EF4-FFF2-40B4-BE49-F238E27FC236}">
                <a16:creationId xmlns:a16="http://schemas.microsoft.com/office/drawing/2014/main" id="{786FA2CE-E22E-0B57-30A3-CA7069CC9F53}"/>
              </a:ext>
            </a:extLst>
          </p:cNvPr>
          <p:cNvSpPr/>
          <p:nvPr/>
        </p:nvSpPr>
        <p:spPr>
          <a:xfrm>
            <a:off x="6181490" y="3400231"/>
            <a:ext cx="2442260" cy="8760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Optimize : Brown vs Green and Bidding</a:t>
            </a:r>
          </a:p>
          <a:p>
            <a:pPr algn="ctr"/>
            <a:r>
              <a:rPr lang="en-US" sz="1050" dirty="0">
                <a:solidFill>
                  <a:srgbClr val="0070C0"/>
                </a:solidFill>
              </a:rPr>
              <a:t>(Based on constraints)</a:t>
            </a:r>
          </a:p>
        </p:txBody>
      </p:sp>
      <p:sp>
        <p:nvSpPr>
          <p:cNvPr id="17" name="TextBox 16">
            <a:extLst>
              <a:ext uri="{FF2B5EF4-FFF2-40B4-BE49-F238E27FC236}">
                <a16:creationId xmlns:a16="http://schemas.microsoft.com/office/drawing/2014/main" id="{9AF6BA67-8469-6997-9B79-7392352AF526}"/>
              </a:ext>
            </a:extLst>
          </p:cNvPr>
          <p:cNvSpPr txBox="1"/>
          <p:nvPr/>
        </p:nvSpPr>
        <p:spPr>
          <a:xfrm>
            <a:off x="9070449" y="2623302"/>
            <a:ext cx="1723154" cy="523220"/>
          </a:xfrm>
          <a:prstGeom prst="rect">
            <a:avLst/>
          </a:prstGeom>
          <a:noFill/>
        </p:spPr>
        <p:txBody>
          <a:bodyPr wrap="square">
            <a:spAutoFit/>
          </a:bodyPr>
          <a:lstStyle/>
          <a:p>
            <a:r>
              <a:rPr lang="en-US" sz="1400" dirty="0">
                <a:effectLst/>
                <a:latin typeface="Calibri" panose="020F0502020204030204" pitchFamily="34" charset="0"/>
                <a:ea typeface="Times New Roman" panose="02020603050405020304" pitchFamily="18" charset="0"/>
                <a:cs typeface="Times New Roman" panose="02020603050405020304" pitchFamily="18" charset="0"/>
              </a:rPr>
              <a:t>Bid price &amp; quantity brown vs green</a:t>
            </a:r>
            <a:endParaRPr lang="en-US" sz="1200" dirty="0"/>
          </a:p>
        </p:txBody>
      </p:sp>
      <p:cxnSp>
        <p:nvCxnSpPr>
          <p:cNvPr id="19" name="Straight Arrow Connector 18">
            <a:extLst>
              <a:ext uri="{FF2B5EF4-FFF2-40B4-BE49-F238E27FC236}">
                <a16:creationId xmlns:a16="http://schemas.microsoft.com/office/drawing/2014/main" id="{C4939C5C-3FF3-69EB-0B4D-7959392FE5AC}"/>
              </a:ext>
            </a:extLst>
          </p:cNvPr>
          <p:cNvCxnSpPr>
            <a:cxnSpLocks/>
            <a:endCxn id="5" idx="1"/>
          </p:cNvCxnSpPr>
          <p:nvPr/>
        </p:nvCxnSpPr>
        <p:spPr>
          <a:xfrm>
            <a:off x="189186" y="3720661"/>
            <a:ext cx="20652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5654338A-2438-31E1-BB3A-5E1B5186C77C}"/>
              </a:ext>
            </a:extLst>
          </p:cNvPr>
          <p:cNvCxnSpPr>
            <a:cxnSpLocks/>
          </p:cNvCxnSpPr>
          <p:nvPr/>
        </p:nvCxnSpPr>
        <p:spPr>
          <a:xfrm>
            <a:off x="8930172" y="3146316"/>
            <a:ext cx="18019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1">
            <a:extLst>
              <a:ext uri="{FF2B5EF4-FFF2-40B4-BE49-F238E27FC236}">
                <a16:creationId xmlns:a16="http://schemas.microsoft.com/office/drawing/2014/main" id="{0B78DE13-5B26-7DB1-C1CE-577D3ADA25AB}"/>
              </a:ext>
            </a:extLst>
          </p:cNvPr>
          <p:cNvSpPr txBox="1"/>
          <p:nvPr/>
        </p:nvSpPr>
        <p:spPr>
          <a:xfrm>
            <a:off x="10777838" y="3467562"/>
            <a:ext cx="8800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highlight>
                  <a:srgbClr val="C0C0C0"/>
                </a:highlight>
                <a:cs typeface="Segoe UI"/>
              </a:rPr>
              <a:t> DB</a:t>
            </a:r>
            <a:endParaRPr lang="en-US" sz="1400" dirty="0">
              <a:highlight>
                <a:srgbClr val="C0C0C0"/>
              </a:highlight>
              <a:cs typeface="Segoe UI"/>
            </a:endParaRPr>
          </a:p>
        </p:txBody>
      </p:sp>
      <p:cxnSp>
        <p:nvCxnSpPr>
          <p:cNvPr id="28" name="Straight Arrow Connector 27">
            <a:extLst>
              <a:ext uri="{FF2B5EF4-FFF2-40B4-BE49-F238E27FC236}">
                <a16:creationId xmlns:a16="http://schemas.microsoft.com/office/drawing/2014/main" id="{7038DC82-18C2-2561-F60B-ED16F5321CDA}"/>
              </a:ext>
            </a:extLst>
          </p:cNvPr>
          <p:cNvCxnSpPr>
            <a:cxnSpLocks/>
            <a:stCxn id="9" idx="3"/>
            <a:endCxn id="15" idx="1"/>
          </p:cNvCxnSpPr>
          <p:nvPr/>
        </p:nvCxnSpPr>
        <p:spPr>
          <a:xfrm>
            <a:off x="5595362" y="2708277"/>
            <a:ext cx="586128" cy="11299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2055F50A-2970-2139-29D6-2F611FB0C2CD}"/>
              </a:ext>
            </a:extLst>
          </p:cNvPr>
          <p:cNvCxnSpPr>
            <a:cxnSpLocks/>
            <a:stCxn id="11" idx="3"/>
            <a:endCxn id="15" idx="1"/>
          </p:cNvCxnSpPr>
          <p:nvPr/>
        </p:nvCxnSpPr>
        <p:spPr>
          <a:xfrm flipV="1">
            <a:off x="5605870" y="3838270"/>
            <a:ext cx="575620" cy="14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2336448B-196C-FD21-EDA6-2C67A21ED920}"/>
              </a:ext>
            </a:extLst>
          </p:cNvPr>
          <p:cNvCxnSpPr>
            <a:cxnSpLocks/>
            <a:stCxn id="13" idx="3"/>
            <a:endCxn id="15" idx="1"/>
          </p:cNvCxnSpPr>
          <p:nvPr/>
        </p:nvCxnSpPr>
        <p:spPr>
          <a:xfrm flipV="1">
            <a:off x="5595362" y="3838270"/>
            <a:ext cx="586128" cy="1195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604D9793-EBB3-7AB4-4A27-507F662537EA}"/>
              </a:ext>
            </a:extLst>
          </p:cNvPr>
          <p:cNvSpPr txBox="1"/>
          <p:nvPr/>
        </p:nvSpPr>
        <p:spPr>
          <a:xfrm>
            <a:off x="157658" y="3753167"/>
            <a:ext cx="2006949" cy="2677656"/>
          </a:xfrm>
          <a:prstGeom prst="rect">
            <a:avLst/>
          </a:prstGeom>
          <a:noFill/>
        </p:spPr>
        <p:txBody>
          <a:bodyPr wrap="square">
            <a:spAutoFit/>
          </a:bodyPr>
          <a:lstStyle/>
          <a:p>
            <a:r>
              <a:rPr lang="en-US" sz="1400" b="1" dirty="0">
                <a:effectLst/>
                <a:latin typeface="Calibri" panose="020F0502020204030204" pitchFamily="34" charset="0"/>
                <a:ea typeface="Times New Roman" panose="02020603050405020304" pitchFamily="18" charset="0"/>
                <a:cs typeface="Times New Roman" panose="02020603050405020304" pitchFamily="18" charset="0"/>
              </a:rPr>
              <a:t>DATA</a:t>
            </a:r>
          </a:p>
          <a:p>
            <a:endParaRPr lang="en-US" sz="1400" dirty="0">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400" dirty="0">
                <a:latin typeface="Calibri" panose="020F0502020204030204" pitchFamily="34" charset="0"/>
                <a:cs typeface="Times New Roman" panose="02020603050405020304" pitchFamily="18" charset="0"/>
              </a:rPr>
              <a:t>Historical plan power demand data</a:t>
            </a:r>
          </a:p>
          <a:p>
            <a:pPr marL="285750" indent="-285750">
              <a:buFont typeface="Arial" panose="020B0604020202020204" pitchFamily="34" charset="0"/>
              <a:buChar char="•"/>
            </a:pPr>
            <a:r>
              <a:rPr lang="en-US" sz="1400" dirty="0">
                <a:latin typeface="Calibri" panose="020F0502020204030204" pitchFamily="34" charset="0"/>
                <a:cs typeface="Times New Roman" panose="02020603050405020304" pitchFamily="18" charset="0"/>
              </a:rPr>
              <a:t>Weather data &amp; corresponding solar output</a:t>
            </a:r>
          </a:p>
          <a:p>
            <a:pPr marL="285750" indent="-285750">
              <a:buFont typeface="Arial" panose="020B0604020202020204" pitchFamily="34" charset="0"/>
              <a:buChar char="•"/>
            </a:pPr>
            <a:r>
              <a:rPr lang="en-US" sz="1400" dirty="0">
                <a:latin typeface="Calibri" panose="020F0502020204030204" pitchFamily="34" charset="0"/>
                <a:cs typeface="Times New Roman" panose="02020603050405020304" pitchFamily="18" charset="0"/>
              </a:rPr>
              <a:t>IEX historical price data</a:t>
            </a:r>
          </a:p>
          <a:p>
            <a:pPr marL="285750" indent="-285750">
              <a:buFont typeface="Arial" panose="020B0604020202020204" pitchFamily="34" charset="0"/>
              <a:buChar char="•"/>
            </a:pPr>
            <a:r>
              <a:rPr lang="en-US" sz="1400" dirty="0">
                <a:latin typeface="Calibri" panose="020F0502020204030204" pitchFamily="34" charset="0"/>
                <a:cs typeface="Times New Roman" panose="02020603050405020304" pitchFamily="18" charset="0"/>
              </a:rPr>
              <a:t>Constraints: Bid success rates, Brown vs Green targets</a:t>
            </a:r>
            <a:endParaRPr lang="en-US" sz="1200" dirty="0"/>
          </a:p>
        </p:txBody>
      </p:sp>
      <p:sp>
        <p:nvSpPr>
          <p:cNvPr id="47" name="Left Brace 46">
            <a:extLst>
              <a:ext uri="{FF2B5EF4-FFF2-40B4-BE49-F238E27FC236}">
                <a16:creationId xmlns:a16="http://schemas.microsoft.com/office/drawing/2014/main" id="{EBF5F0A4-9E95-F63D-1388-D6B9A449B0C3}"/>
              </a:ext>
            </a:extLst>
          </p:cNvPr>
          <p:cNvSpPr/>
          <p:nvPr/>
        </p:nvSpPr>
        <p:spPr>
          <a:xfrm>
            <a:off x="2569779" y="2270238"/>
            <a:ext cx="276901" cy="876078"/>
          </a:xfrm>
          <a:prstGeom prst="leftBrace">
            <a:avLst/>
          </a:prstGeom>
          <a:ln w="190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9" name="Left Brace 48">
            <a:extLst>
              <a:ext uri="{FF2B5EF4-FFF2-40B4-BE49-F238E27FC236}">
                <a16:creationId xmlns:a16="http://schemas.microsoft.com/office/drawing/2014/main" id="{BA89B192-9917-E53B-6E93-CBFF93C51E26}"/>
              </a:ext>
            </a:extLst>
          </p:cNvPr>
          <p:cNvSpPr/>
          <p:nvPr/>
        </p:nvSpPr>
        <p:spPr>
          <a:xfrm>
            <a:off x="2564523" y="3400105"/>
            <a:ext cx="303173" cy="2071687"/>
          </a:xfrm>
          <a:prstGeom prst="leftBrace">
            <a:avLst/>
          </a:prstGeom>
          <a:ln w="190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DDE7469C-7E8D-10A6-4E6D-B9FAAB73F014}"/>
              </a:ext>
            </a:extLst>
          </p:cNvPr>
          <p:cNvSpPr txBox="1"/>
          <p:nvPr/>
        </p:nvSpPr>
        <p:spPr>
          <a:xfrm>
            <a:off x="2207163" y="1986464"/>
            <a:ext cx="403508" cy="1449164"/>
          </a:xfrm>
          <a:prstGeom prst="rect">
            <a:avLst/>
          </a:prstGeom>
          <a:noFill/>
        </p:spPr>
        <p:txBody>
          <a:bodyPr vert="wordArtVert" wrap="square" rtlCol="0">
            <a:spAutoFit/>
          </a:bodyPr>
          <a:lstStyle/>
          <a:p>
            <a:r>
              <a:rPr lang="en-US" sz="1100" b="1" dirty="0">
                <a:solidFill>
                  <a:srgbClr val="002060"/>
                </a:solidFill>
              </a:rPr>
              <a:t>DEMAND</a:t>
            </a:r>
          </a:p>
        </p:txBody>
      </p:sp>
      <p:sp>
        <p:nvSpPr>
          <p:cNvPr id="52" name="TextBox 51">
            <a:extLst>
              <a:ext uri="{FF2B5EF4-FFF2-40B4-BE49-F238E27FC236}">
                <a16:creationId xmlns:a16="http://schemas.microsoft.com/office/drawing/2014/main" id="{C0C20DA7-2552-2804-459E-761B996DEDB2}"/>
              </a:ext>
            </a:extLst>
          </p:cNvPr>
          <p:cNvSpPr txBox="1"/>
          <p:nvPr/>
        </p:nvSpPr>
        <p:spPr>
          <a:xfrm>
            <a:off x="2217670" y="3873084"/>
            <a:ext cx="403508" cy="1449164"/>
          </a:xfrm>
          <a:prstGeom prst="rect">
            <a:avLst/>
          </a:prstGeom>
          <a:noFill/>
        </p:spPr>
        <p:txBody>
          <a:bodyPr vert="wordArtVert" wrap="square" rtlCol="0">
            <a:spAutoFit/>
          </a:bodyPr>
          <a:lstStyle/>
          <a:p>
            <a:r>
              <a:rPr lang="en-US" sz="1100" b="1" dirty="0">
                <a:solidFill>
                  <a:srgbClr val="002060"/>
                </a:solidFill>
              </a:rPr>
              <a:t>SUPPLY</a:t>
            </a:r>
          </a:p>
        </p:txBody>
      </p:sp>
      <p:pic>
        <p:nvPicPr>
          <p:cNvPr id="54" name="Picture 2">
            <a:extLst>
              <a:ext uri="{FF2B5EF4-FFF2-40B4-BE49-F238E27FC236}">
                <a16:creationId xmlns:a16="http://schemas.microsoft.com/office/drawing/2014/main" id="{1848B4AA-0B18-5E91-B6AB-9D5661516D6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9568" y="5118584"/>
            <a:ext cx="680670" cy="407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7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7B0FF67E-FD4F-DF75-084D-881F9F12719F}"/>
              </a:ext>
            </a:extLst>
          </p:cNvPr>
          <p:cNvSpPr/>
          <p:nvPr/>
        </p:nvSpPr>
        <p:spPr>
          <a:xfrm>
            <a:off x="148830" y="793990"/>
            <a:ext cx="11290489" cy="582534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5"/>
          </p:nvPr>
        </p:nvSpPr>
        <p:spPr/>
        <p:txBody>
          <a:bodyPr/>
          <a:lstStyle/>
          <a:p>
            <a:r>
              <a:rPr lang="en-US"/>
              <a:t>Overall architecture</a:t>
            </a:r>
          </a:p>
        </p:txBody>
      </p:sp>
      <p:sp>
        <p:nvSpPr>
          <p:cNvPr id="4" name="Slide Number Placeholder 3"/>
          <p:cNvSpPr>
            <a:spLocks noGrp="1"/>
          </p:cNvSpPr>
          <p:nvPr>
            <p:ph type="sldNum" sz="quarter" idx="21"/>
          </p:nvPr>
        </p:nvSpPr>
        <p:spPr/>
        <p:txBody>
          <a:bodyPr/>
          <a:lstStyle/>
          <a:p>
            <a:fld id="{2ADF02F0-7A45-4BFB-A264-947079AA91A4}" type="slidenum">
              <a:rPr lang="en-US" smtClean="0"/>
              <a:t>7</a:t>
            </a:fld>
            <a:endParaRPr lang="en-US"/>
          </a:p>
        </p:txBody>
      </p:sp>
      <p:sp>
        <p:nvSpPr>
          <p:cNvPr id="5" name="Rectangle 4">
            <a:extLst>
              <a:ext uri="{FF2B5EF4-FFF2-40B4-BE49-F238E27FC236}">
                <a16:creationId xmlns:a16="http://schemas.microsoft.com/office/drawing/2014/main" id="{568CFDAF-9DDE-CAF8-F043-77B2BD3FC619}"/>
              </a:ext>
            </a:extLst>
          </p:cNvPr>
          <p:cNvSpPr/>
          <p:nvPr/>
        </p:nvSpPr>
        <p:spPr>
          <a:xfrm>
            <a:off x="4020955" y="1144193"/>
            <a:ext cx="3593274" cy="2683451"/>
          </a:xfrm>
          <a:prstGeom prst="rect">
            <a:avLst/>
          </a:prstGeom>
          <a:ln w="28575">
            <a:solidFill>
              <a:srgbClr val="002060"/>
            </a:solidFill>
          </a:ln>
        </p:spPr>
        <p:style>
          <a:lnRef idx="2">
            <a:schemeClr val="dk1"/>
          </a:lnRef>
          <a:fillRef idx="1">
            <a:schemeClr val="lt1"/>
          </a:fillRef>
          <a:effectRef idx="0">
            <a:schemeClr val="dk1"/>
          </a:effectRef>
          <a:fontRef idx="minor">
            <a:schemeClr val="dk1"/>
          </a:fontRef>
        </p:style>
        <p:txBody>
          <a:bodyPr rtlCol="0" anchor="t"/>
          <a:lstStyle/>
          <a:p>
            <a:pPr algn="ctr"/>
            <a:r>
              <a:rPr lang="en-US" sz="1600" b="1"/>
              <a:t>AI Engine</a:t>
            </a:r>
          </a:p>
        </p:txBody>
      </p:sp>
      <p:pic>
        <p:nvPicPr>
          <p:cNvPr id="11" name="Graphic 10" descr="Database with solid fill">
            <a:extLst>
              <a:ext uri="{FF2B5EF4-FFF2-40B4-BE49-F238E27FC236}">
                <a16:creationId xmlns:a16="http://schemas.microsoft.com/office/drawing/2014/main" id="{F27F34F1-EE52-28DB-FB23-F7D3A7A559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08628" y="2186779"/>
            <a:ext cx="532847" cy="532847"/>
          </a:xfrm>
          <a:prstGeom prst="rect">
            <a:avLst/>
          </a:prstGeom>
        </p:spPr>
      </p:pic>
      <p:sp>
        <p:nvSpPr>
          <p:cNvPr id="10" name="TextBox 9">
            <a:extLst>
              <a:ext uri="{FF2B5EF4-FFF2-40B4-BE49-F238E27FC236}">
                <a16:creationId xmlns:a16="http://schemas.microsoft.com/office/drawing/2014/main" id="{9DB3819E-37EB-FBB0-FF45-C7DB4FB3ACD6}"/>
              </a:ext>
            </a:extLst>
          </p:cNvPr>
          <p:cNvSpPr txBox="1"/>
          <p:nvPr/>
        </p:nvSpPr>
        <p:spPr>
          <a:xfrm>
            <a:off x="1024760" y="1256051"/>
            <a:ext cx="2416322" cy="1200329"/>
          </a:xfrm>
          <a:prstGeom prst="rect">
            <a:avLst/>
          </a:prstGeom>
          <a:noFill/>
        </p:spPr>
        <p:txBody>
          <a:bodyPr wrap="square">
            <a:spAutoFit/>
          </a:bodyPr>
          <a:lstStyle/>
          <a:p>
            <a:r>
              <a:rPr lang="en-US" sz="1600" b="1">
                <a:effectLst/>
                <a:latin typeface="Calibri" panose="020F0502020204030204" pitchFamily="34" charset="0"/>
                <a:ea typeface="Times New Roman" panose="02020603050405020304" pitchFamily="18" charset="0"/>
                <a:cs typeface="Times New Roman" panose="02020603050405020304" pitchFamily="18" charset="0"/>
              </a:rPr>
              <a:t>DATA</a:t>
            </a:r>
            <a:endParaRPr lang="en-US" sz="1400" b="1">
              <a:effectLst/>
              <a:latin typeface="Calibri" panose="020F0502020204030204" pitchFamily="34" charset="0"/>
              <a:ea typeface="Times New Roman" panose="02020603050405020304" pitchFamily="18" charset="0"/>
              <a:cs typeface="Times New Roman" panose="02020603050405020304" pitchFamily="18" charset="0"/>
            </a:endParaRPr>
          </a:p>
          <a:p>
            <a:r>
              <a:rPr lang="en-US" sz="1400">
                <a:effectLst/>
                <a:latin typeface="Calibri" panose="020F0502020204030204" pitchFamily="34" charset="0"/>
                <a:ea typeface="Times New Roman" panose="02020603050405020304" pitchFamily="18" charset="0"/>
                <a:cs typeface="Times New Roman" panose="02020603050405020304" pitchFamily="18" charset="0"/>
              </a:rPr>
              <a:t>Customer, sales transaction, Distribution, vehicles, Parts, Promotion and Customer Journey  </a:t>
            </a:r>
            <a:endParaRPr lang="en-US" sz="1400"/>
          </a:p>
        </p:txBody>
      </p:sp>
      <p:sp>
        <p:nvSpPr>
          <p:cNvPr id="15" name="Rectangle 14">
            <a:extLst>
              <a:ext uri="{FF2B5EF4-FFF2-40B4-BE49-F238E27FC236}">
                <a16:creationId xmlns:a16="http://schemas.microsoft.com/office/drawing/2014/main" id="{AC02A7A1-EEC8-7B00-9D5F-010B2348C532}"/>
              </a:ext>
            </a:extLst>
          </p:cNvPr>
          <p:cNvSpPr/>
          <p:nvPr/>
        </p:nvSpPr>
        <p:spPr>
          <a:xfrm>
            <a:off x="4193633" y="1602659"/>
            <a:ext cx="3241946" cy="4152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a:t>Sell more to same</a:t>
            </a:r>
          </a:p>
        </p:txBody>
      </p:sp>
      <p:sp>
        <p:nvSpPr>
          <p:cNvPr id="18" name="Rectangle 17">
            <a:extLst>
              <a:ext uri="{FF2B5EF4-FFF2-40B4-BE49-F238E27FC236}">
                <a16:creationId xmlns:a16="http://schemas.microsoft.com/office/drawing/2014/main" id="{64C0BCE3-C799-235D-5164-BF931007FECE}"/>
              </a:ext>
            </a:extLst>
          </p:cNvPr>
          <p:cNvSpPr/>
          <p:nvPr/>
        </p:nvSpPr>
        <p:spPr>
          <a:xfrm>
            <a:off x="4188376" y="2163581"/>
            <a:ext cx="3227568" cy="3864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a:t>Sell same to more</a:t>
            </a:r>
          </a:p>
        </p:txBody>
      </p:sp>
      <p:sp>
        <p:nvSpPr>
          <p:cNvPr id="21" name="Rectangle 20">
            <a:extLst>
              <a:ext uri="{FF2B5EF4-FFF2-40B4-BE49-F238E27FC236}">
                <a16:creationId xmlns:a16="http://schemas.microsoft.com/office/drawing/2014/main" id="{1BE30C70-A131-A928-D3E8-3790E70CEA43}"/>
              </a:ext>
            </a:extLst>
          </p:cNvPr>
          <p:cNvSpPr/>
          <p:nvPr/>
        </p:nvSpPr>
        <p:spPr>
          <a:xfrm>
            <a:off x="4214650" y="2664212"/>
            <a:ext cx="3198813" cy="4152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a:t>Frequently bought together</a:t>
            </a:r>
          </a:p>
        </p:txBody>
      </p:sp>
      <p:sp>
        <p:nvSpPr>
          <p:cNvPr id="25" name="Rectangle 24">
            <a:extLst>
              <a:ext uri="{FF2B5EF4-FFF2-40B4-BE49-F238E27FC236}">
                <a16:creationId xmlns:a16="http://schemas.microsoft.com/office/drawing/2014/main" id="{6B8DE39D-3895-B8CF-EE03-D667A4D6626A}"/>
              </a:ext>
            </a:extLst>
          </p:cNvPr>
          <p:cNvSpPr/>
          <p:nvPr/>
        </p:nvSpPr>
        <p:spPr>
          <a:xfrm>
            <a:off x="4210780" y="3194991"/>
            <a:ext cx="3227568" cy="4295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a:t>Recommendation by model &amp; parts</a:t>
            </a:r>
          </a:p>
        </p:txBody>
      </p:sp>
      <p:sp>
        <p:nvSpPr>
          <p:cNvPr id="31" name="TextBox 30">
            <a:extLst>
              <a:ext uri="{FF2B5EF4-FFF2-40B4-BE49-F238E27FC236}">
                <a16:creationId xmlns:a16="http://schemas.microsoft.com/office/drawing/2014/main" id="{2B727693-71EF-096C-01CF-F597D4FA7E03}"/>
              </a:ext>
            </a:extLst>
          </p:cNvPr>
          <p:cNvSpPr txBox="1"/>
          <p:nvPr/>
        </p:nvSpPr>
        <p:spPr>
          <a:xfrm>
            <a:off x="7793433" y="2008446"/>
            <a:ext cx="1723154" cy="307777"/>
          </a:xfrm>
          <a:prstGeom prst="rect">
            <a:avLst/>
          </a:prstGeom>
          <a:noFill/>
        </p:spPr>
        <p:txBody>
          <a:bodyPr wrap="square">
            <a:spAutoFit/>
          </a:bodyPr>
          <a:lstStyle/>
          <a:p>
            <a:r>
              <a:rPr lang="en-US" sz="1400">
                <a:effectLst/>
                <a:latin typeface="Calibri" panose="020F0502020204030204" pitchFamily="34" charset="0"/>
                <a:ea typeface="Times New Roman" panose="02020603050405020304" pitchFamily="18" charset="0"/>
                <a:cs typeface="Times New Roman" panose="02020603050405020304" pitchFamily="18" charset="0"/>
              </a:rPr>
              <a:t>Recommendations</a:t>
            </a:r>
            <a:endParaRPr lang="en-US" sz="1200"/>
          </a:p>
        </p:txBody>
      </p:sp>
      <p:cxnSp>
        <p:nvCxnSpPr>
          <p:cNvPr id="33" name="Straight Arrow Connector 32">
            <a:extLst>
              <a:ext uri="{FF2B5EF4-FFF2-40B4-BE49-F238E27FC236}">
                <a16:creationId xmlns:a16="http://schemas.microsoft.com/office/drawing/2014/main" id="{6B589967-BC4B-E7C4-41AF-87A3119A0C7F}"/>
              </a:ext>
            </a:extLst>
          </p:cNvPr>
          <p:cNvCxnSpPr>
            <a:cxnSpLocks/>
          </p:cNvCxnSpPr>
          <p:nvPr/>
        </p:nvCxnSpPr>
        <p:spPr>
          <a:xfrm>
            <a:off x="3441082" y="1856216"/>
            <a:ext cx="5654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59548301-450E-6162-D1AA-DED5E6F3C0B1}"/>
              </a:ext>
            </a:extLst>
          </p:cNvPr>
          <p:cNvSpPr/>
          <p:nvPr/>
        </p:nvSpPr>
        <p:spPr>
          <a:xfrm>
            <a:off x="4002708" y="4063506"/>
            <a:ext cx="3607651" cy="2450812"/>
          </a:xfrm>
          <a:prstGeom prst="rect">
            <a:avLst/>
          </a:prstGeom>
          <a:ln w="28575">
            <a:solidFill>
              <a:srgbClr val="002060"/>
            </a:solidFill>
          </a:ln>
        </p:spPr>
        <p:style>
          <a:lnRef idx="2">
            <a:schemeClr val="dk1"/>
          </a:lnRef>
          <a:fillRef idx="1">
            <a:schemeClr val="lt1"/>
          </a:fillRef>
          <a:effectRef idx="0">
            <a:schemeClr val="dk1"/>
          </a:effectRef>
          <a:fontRef idx="minor">
            <a:schemeClr val="dk1"/>
          </a:fontRef>
        </p:style>
        <p:txBody>
          <a:bodyPr lIns="91440" tIns="45720" rIns="91440" bIns="45720" rtlCol="0" anchor="t"/>
          <a:lstStyle/>
          <a:p>
            <a:pPr algn="ctr"/>
            <a:r>
              <a:rPr lang="en-US" sz="1600" b="1"/>
              <a:t>MW/API Layer</a:t>
            </a:r>
          </a:p>
        </p:txBody>
      </p:sp>
      <p:pic>
        <p:nvPicPr>
          <p:cNvPr id="43" name="Graphic 42" descr="Smart Phone with solid fill">
            <a:extLst>
              <a:ext uri="{FF2B5EF4-FFF2-40B4-BE49-F238E27FC236}">
                <a16:creationId xmlns:a16="http://schemas.microsoft.com/office/drawing/2014/main" id="{5F4AE9D4-EEB9-9DAD-83BC-C6182D9A0F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3258" y="4824523"/>
            <a:ext cx="914400" cy="914400"/>
          </a:xfrm>
          <a:prstGeom prst="rect">
            <a:avLst/>
          </a:prstGeom>
        </p:spPr>
      </p:pic>
      <p:cxnSp>
        <p:nvCxnSpPr>
          <p:cNvPr id="45" name="Straight Arrow Connector 44">
            <a:extLst>
              <a:ext uri="{FF2B5EF4-FFF2-40B4-BE49-F238E27FC236}">
                <a16:creationId xmlns:a16="http://schemas.microsoft.com/office/drawing/2014/main" id="{B0F43C6E-3E7C-551F-E9EF-9844C376B0EB}"/>
              </a:ext>
            </a:extLst>
          </p:cNvPr>
          <p:cNvCxnSpPr>
            <a:stCxn id="43" idx="3"/>
            <a:endCxn id="37" idx="1"/>
          </p:cNvCxnSpPr>
          <p:nvPr/>
        </p:nvCxnSpPr>
        <p:spPr>
          <a:xfrm>
            <a:off x="1347658" y="5281723"/>
            <a:ext cx="2655050" cy="718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DE8108B-E9CC-63B4-7559-60DD23F4FE32}"/>
              </a:ext>
            </a:extLst>
          </p:cNvPr>
          <p:cNvSpPr txBox="1"/>
          <p:nvPr/>
        </p:nvSpPr>
        <p:spPr>
          <a:xfrm>
            <a:off x="1492475" y="4811147"/>
            <a:ext cx="2416322" cy="276999"/>
          </a:xfrm>
          <a:prstGeom prst="rect">
            <a:avLst/>
          </a:prstGeom>
          <a:noFill/>
        </p:spPr>
        <p:txBody>
          <a:bodyPr wrap="square">
            <a:spAutoFit/>
          </a:bodyPr>
          <a:lstStyle/>
          <a:p>
            <a:r>
              <a:rPr lang="en-US" sz="1200"/>
              <a:t>Get Recommendations</a:t>
            </a:r>
          </a:p>
        </p:txBody>
      </p:sp>
      <p:pic>
        <p:nvPicPr>
          <p:cNvPr id="49" name="Graphic 48" descr="Paper with solid fill">
            <a:extLst>
              <a:ext uri="{FF2B5EF4-FFF2-40B4-BE49-F238E27FC236}">
                <a16:creationId xmlns:a16="http://schemas.microsoft.com/office/drawing/2014/main" id="{A02BC7EF-6E8E-77B5-5186-600AC0AE01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3635" y="1375665"/>
            <a:ext cx="755577" cy="755577"/>
          </a:xfrm>
          <a:prstGeom prst="rect">
            <a:avLst/>
          </a:prstGeom>
        </p:spPr>
      </p:pic>
      <p:pic>
        <p:nvPicPr>
          <p:cNvPr id="52" name="Picture 2">
            <a:extLst>
              <a:ext uri="{FF2B5EF4-FFF2-40B4-BE49-F238E27FC236}">
                <a16:creationId xmlns:a16="http://schemas.microsoft.com/office/drawing/2014/main" id="{E095C3D2-DEEA-3D4A-7D70-337833E6D58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34462" y="5925892"/>
            <a:ext cx="680670" cy="40732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F994F1FB-D6EF-4BB2-A4D6-EE555895D840}"/>
              </a:ext>
            </a:extLst>
          </p:cNvPr>
          <p:cNvCxnSpPr>
            <a:cxnSpLocks/>
          </p:cNvCxnSpPr>
          <p:nvPr/>
        </p:nvCxnSpPr>
        <p:spPr>
          <a:xfrm>
            <a:off x="7495496" y="2373800"/>
            <a:ext cx="18019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68FCA21D-16E4-5B50-20D7-07CC289639DD}"/>
              </a:ext>
            </a:extLst>
          </p:cNvPr>
          <p:cNvSpPr/>
          <p:nvPr/>
        </p:nvSpPr>
        <p:spPr>
          <a:xfrm>
            <a:off x="4222387" y="4434998"/>
            <a:ext cx="3198813" cy="386450"/>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400">
                <a:ea typeface="+mn-lt"/>
                <a:cs typeface="+mn-lt"/>
              </a:rPr>
              <a:t>Recommendation by User ID</a:t>
            </a:r>
            <a:endParaRPr lang="en-US"/>
          </a:p>
        </p:txBody>
      </p:sp>
      <p:sp>
        <p:nvSpPr>
          <p:cNvPr id="14" name="Rectangle 13">
            <a:extLst>
              <a:ext uri="{FF2B5EF4-FFF2-40B4-BE49-F238E27FC236}">
                <a16:creationId xmlns:a16="http://schemas.microsoft.com/office/drawing/2014/main" id="{6603A49F-6F79-D44C-9EF7-4624C27E741D}"/>
              </a:ext>
            </a:extLst>
          </p:cNvPr>
          <p:cNvSpPr/>
          <p:nvPr/>
        </p:nvSpPr>
        <p:spPr>
          <a:xfrm>
            <a:off x="4208010" y="4895074"/>
            <a:ext cx="3227568" cy="372073"/>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400">
                <a:ea typeface="+mn-lt"/>
                <a:cs typeface="+mn-lt"/>
              </a:rPr>
              <a:t>Recommendation By Item</a:t>
            </a:r>
            <a:endParaRPr lang="en-US"/>
          </a:p>
        </p:txBody>
      </p:sp>
      <p:sp>
        <p:nvSpPr>
          <p:cNvPr id="16" name="Rectangle 15">
            <a:extLst>
              <a:ext uri="{FF2B5EF4-FFF2-40B4-BE49-F238E27FC236}">
                <a16:creationId xmlns:a16="http://schemas.microsoft.com/office/drawing/2014/main" id="{19D46D7C-EE43-9E7C-E1D8-96F448631284}"/>
              </a:ext>
            </a:extLst>
          </p:cNvPr>
          <p:cNvSpPr/>
          <p:nvPr/>
        </p:nvSpPr>
        <p:spPr>
          <a:xfrm>
            <a:off x="4222387" y="5427036"/>
            <a:ext cx="3213191" cy="429582"/>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400">
                <a:ea typeface="+mn-lt"/>
                <a:cs typeface="+mn-lt"/>
              </a:rPr>
              <a:t>Recommendation Frequent Items</a:t>
            </a:r>
            <a:endParaRPr lang="en-US"/>
          </a:p>
        </p:txBody>
      </p:sp>
      <p:sp>
        <p:nvSpPr>
          <p:cNvPr id="17" name="Rectangle 16">
            <a:extLst>
              <a:ext uri="{FF2B5EF4-FFF2-40B4-BE49-F238E27FC236}">
                <a16:creationId xmlns:a16="http://schemas.microsoft.com/office/drawing/2014/main" id="{17AF4E80-E640-8EF2-695D-7A8622830AE6}"/>
              </a:ext>
            </a:extLst>
          </p:cNvPr>
          <p:cNvSpPr/>
          <p:nvPr/>
        </p:nvSpPr>
        <p:spPr>
          <a:xfrm>
            <a:off x="4222388" y="5930243"/>
            <a:ext cx="3213190" cy="458337"/>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400">
                <a:ea typeface="+mn-lt"/>
                <a:cs typeface="+mn-lt"/>
              </a:rPr>
              <a:t>Recommendation by Parts</a:t>
            </a:r>
            <a:endParaRPr lang="en-US"/>
          </a:p>
        </p:txBody>
      </p:sp>
      <p:sp>
        <p:nvSpPr>
          <p:cNvPr id="29" name="TextBox 1">
            <a:extLst>
              <a:ext uri="{FF2B5EF4-FFF2-40B4-BE49-F238E27FC236}">
                <a16:creationId xmlns:a16="http://schemas.microsoft.com/office/drawing/2014/main" id="{533B3103-6522-F360-3BEC-D6D8F1265EA4}"/>
              </a:ext>
            </a:extLst>
          </p:cNvPr>
          <p:cNvSpPr txBox="1"/>
          <p:nvPr/>
        </p:nvSpPr>
        <p:spPr>
          <a:xfrm>
            <a:off x="9374358" y="1864904"/>
            <a:ext cx="1538696"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a:cs typeface="Segoe UI"/>
              </a:rPr>
              <a:t>Dynamo DB</a:t>
            </a:r>
            <a:endParaRPr lang="en-US" sz="1400">
              <a:cs typeface="Segoe UI"/>
            </a:endParaRPr>
          </a:p>
        </p:txBody>
      </p:sp>
      <p:pic>
        <p:nvPicPr>
          <p:cNvPr id="30" name="Picture 31" descr="A picture containing icon&#10;&#10;Description automatically generated">
            <a:extLst>
              <a:ext uri="{FF2B5EF4-FFF2-40B4-BE49-F238E27FC236}">
                <a16:creationId xmlns:a16="http://schemas.microsoft.com/office/drawing/2014/main" id="{9E4AB8D4-9297-EE3D-E64F-132BE6CA4042}"/>
              </a:ext>
            </a:extLst>
          </p:cNvPr>
          <p:cNvPicPr>
            <a:picLocks noChangeAspect="1"/>
          </p:cNvPicPr>
          <p:nvPr/>
        </p:nvPicPr>
        <p:blipFill>
          <a:blip r:embed="rId9"/>
          <a:stretch>
            <a:fillRect/>
          </a:stretch>
        </p:blipFill>
        <p:spPr>
          <a:xfrm>
            <a:off x="9136093" y="4389229"/>
            <a:ext cx="877918" cy="877918"/>
          </a:xfrm>
          <a:prstGeom prst="rect">
            <a:avLst/>
          </a:prstGeom>
        </p:spPr>
      </p:pic>
      <p:cxnSp>
        <p:nvCxnSpPr>
          <p:cNvPr id="22" name="Straight Arrow Connector 21">
            <a:extLst>
              <a:ext uri="{FF2B5EF4-FFF2-40B4-BE49-F238E27FC236}">
                <a16:creationId xmlns:a16="http://schemas.microsoft.com/office/drawing/2014/main" id="{554F4AC4-FA60-F1A0-D9CC-6F5F64C647ED}"/>
              </a:ext>
            </a:extLst>
          </p:cNvPr>
          <p:cNvCxnSpPr>
            <a:cxnSpLocks/>
          </p:cNvCxnSpPr>
          <p:nvPr/>
        </p:nvCxnSpPr>
        <p:spPr>
          <a:xfrm>
            <a:off x="7610359" y="4949646"/>
            <a:ext cx="1525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33A9277D-1A46-81D2-A6DE-7F396BEB790D}"/>
              </a:ext>
            </a:extLst>
          </p:cNvPr>
          <p:cNvCxnSpPr>
            <a:cxnSpLocks/>
            <a:endCxn id="11" idx="2"/>
          </p:cNvCxnSpPr>
          <p:nvPr/>
        </p:nvCxnSpPr>
        <p:spPr>
          <a:xfrm flipV="1">
            <a:off x="9575052" y="2719626"/>
            <a:ext cx="0" cy="15258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extBox 1">
            <a:extLst>
              <a:ext uri="{FF2B5EF4-FFF2-40B4-BE49-F238E27FC236}">
                <a16:creationId xmlns:a16="http://schemas.microsoft.com/office/drawing/2014/main" id="{91A82818-FC00-0C59-EDDB-C0619D602D38}"/>
              </a:ext>
            </a:extLst>
          </p:cNvPr>
          <p:cNvSpPr txBox="1"/>
          <p:nvPr/>
        </p:nvSpPr>
        <p:spPr>
          <a:xfrm>
            <a:off x="9129942" y="5286715"/>
            <a:ext cx="1538696"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a:cs typeface="Segoe UI"/>
              </a:rPr>
              <a:t>Elastic search</a:t>
            </a:r>
            <a:endParaRPr lang="en-US"/>
          </a:p>
        </p:txBody>
      </p:sp>
    </p:spTree>
    <p:extLst>
      <p:ext uri="{BB962C8B-B14F-4D97-AF65-F5344CB8AC3E}">
        <p14:creationId xmlns:p14="http://schemas.microsoft.com/office/powerpoint/2010/main" val="122957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FFFFC1-7880-481C-A583-B176A0231A13}"/>
              </a:ext>
            </a:extLst>
          </p:cNvPr>
          <p:cNvSpPr>
            <a:spLocks noGrp="1"/>
          </p:cNvSpPr>
          <p:nvPr>
            <p:ph type="body" sz="quarter" idx="15"/>
          </p:nvPr>
        </p:nvSpPr>
        <p:spPr/>
        <p:txBody>
          <a:bodyPr/>
          <a:lstStyle/>
          <a:p>
            <a:r>
              <a:rPr lang="en-US"/>
              <a:t>Architecture - Indicative</a:t>
            </a:r>
          </a:p>
        </p:txBody>
      </p:sp>
      <p:sp>
        <p:nvSpPr>
          <p:cNvPr id="3" name="Slide Number Placeholder 2">
            <a:extLst>
              <a:ext uri="{FF2B5EF4-FFF2-40B4-BE49-F238E27FC236}">
                <a16:creationId xmlns:a16="http://schemas.microsoft.com/office/drawing/2014/main" id="{0C8FA349-1138-4CC5-87C1-D82F546243B1}"/>
              </a:ext>
            </a:extLst>
          </p:cNvPr>
          <p:cNvSpPr>
            <a:spLocks noGrp="1"/>
          </p:cNvSpPr>
          <p:nvPr>
            <p:ph type="sldNum" sz="quarter" idx="21"/>
          </p:nvPr>
        </p:nvSpPr>
        <p:spPr/>
        <p:txBody>
          <a:bodyPr/>
          <a:lstStyle/>
          <a:p>
            <a:fld id="{2ADF02F0-7A45-4BFB-A264-947079AA91A4}" type="slidenum">
              <a:rPr lang="en-US" smtClean="0"/>
              <a:t>8</a:t>
            </a:fld>
            <a:endParaRPr lang="en-US"/>
          </a:p>
        </p:txBody>
      </p:sp>
      <p:sp>
        <p:nvSpPr>
          <p:cNvPr id="4" name="Rectangle 3">
            <a:extLst>
              <a:ext uri="{FF2B5EF4-FFF2-40B4-BE49-F238E27FC236}">
                <a16:creationId xmlns:a16="http://schemas.microsoft.com/office/drawing/2014/main" id="{6073D76D-3336-40FC-BA7F-EA82CDD276DB}"/>
              </a:ext>
            </a:extLst>
          </p:cNvPr>
          <p:cNvSpPr/>
          <p:nvPr/>
        </p:nvSpPr>
        <p:spPr>
          <a:xfrm>
            <a:off x="2006502" y="1576553"/>
            <a:ext cx="8182915" cy="4813666"/>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2">
            <a:extLst>
              <a:ext uri="{FF2B5EF4-FFF2-40B4-BE49-F238E27FC236}">
                <a16:creationId xmlns:a16="http://schemas.microsoft.com/office/drawing/2014/main" id="{849483C2-DF04-45CD-8D3B-7F393065F076}"/>
              </a:ext>
            </a:extLst>
          </p:cNvPr>
          <p:cNvSpPr txBox="1">
            <a:spLocks/>
          </p:cNvSpPr>
          <p:nvPr/>
        </p:nvSpPr>
        <p:spPr>
          <a:xfrm>
            <a:off x="6856751" y="639022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DF02F0-7A45-4BFB-A264-947079AA91A4}" type="slidenum">
              <a:rPr lang="en-US" smtClean="0"/>
              <a:pPr/>
              <a:t>8</a:t>
            </a:fld>
            <a:endParaRPr lang="en-US"/>
          </a:p>
        </p:txBody>
      </p:sp>
      <p:sp>
        <p:nvSpPr>
          <p:cNvPr id="9" name="Rectangle 8">
            <a:extLst>
              <a:ext uri="{FF2B5EF4-FFF2-40B4-BE49-F238E27FC236}">
                <a16:creationId xmlns:a16="http://schemas.microsoft.com/office/drawing/2014/main" id="{90415638-9424-4564-AF0B-87C82C096D4D}"/>
              </a:ext>
            </a:extLst>
          </p:cNvPr>
          <p:cNvSpPr/>
          <p:nvPr/>
        </p:nvSpPr>
        <p:spPr>
          <a:xfrm>
            <a:off x="2158902" y="3746616"/>
            <a:ext cx="7907689" cy="2301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01B9BE-48B9-4EAD-9415-663E1072BA26}"/>
              </a:ext>
            </a:extLst>
          </p:cNvPr>
          <p:cNvSpPr/>
          <p:nvPr/>
        </p:nvSpPr>
        <p:spPr>
          <a:xfrm>
            <a:off x="2560319" y="5090613"/>
            <a:ext cx="7163887" cy="682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ADED4C5-326B-4C9A-9A58-D5E7A5492396}"/>
              </a:ext>
            </a:extLst>
          </p:cNvPr>
          <p:cNvSpPr/>
          <p:nvPr/>
        </p:nvSpPr>
        <p:spPr>
          <a:xfrm>
            <a:off x="2562592" y="3816808"/>
            <a:ext cx="1749477" cy="682390"/>
          </a:xfrm>
          <a:prstGeom prst="rect">
            <a:avLst/>
          </a:prstGeom>
          <a:solidFill>
            <a:schemeClr val="tx2">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Collaborative filtering</a:t>
            </a:r>
          </a:p>
          <a:p>
            <a:pPr algn="ctr"/>
            <a:r>
              <a:rPr lang="en-US" sz="1600">
                <a:solidFill>
                  <a:schemeClr val="tx1"/>
                </a:solidFill>
              </a:rPr>
              <a:t>(user/item based)</a:t>
            </a:r>
          </a:p>
        </p:txBody>
      </p:sp>
      <p:sp>
        <p:nvSpPr>
          <p:cNvPr id="16" name="Rectangle 15">
            <a:extLst>
              <a:ext uri="{FF2B5EF4-FFF2-40B4-BE49-F238E27FC236}">
                <a16:creationId xmlns:a16="http://schemas.microsoft.com/office/drawing/2014/main" id="{BDB03585-85EF-437F-B848-8DBA52FA19C2}"/>
              </a:ext>
            </a:extLst>
          </p:cNvPr>
          <p:cNvSpPr/>
          <p:nvPr/>
        </p:nvSpPr>
        <p:spPr>
          <a:xfrm>
            <a:off x="2140710" y="1895771"/>
            <a:ext cx="7907689" cy="1658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4F2AF70-EF1E-401A-9651-ED70CB9C44DC}"/>
              </a:ext>
            </a:extLst>
          </p:cNvPr>
          <p:cNvSpPr/>
          <p:nvPr/>
        </p:nvSpPr>
        <p:spPr>
          <a:xfrm>
            <a:off x="2511484" y="2758336"/>
            <a:ext cx="7163887" cy="682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Intro to Machine Learning with Apache Spark and Apache Zeppelin">
            <a:extLst>
              <a:ext uri="{FF2B5EF4-FFF2-40B4-BE49-F238E27FC236}">
                <a16:creationId xmlns:a16="http://schemas.microsoft.com/office/drawing/2014/main" id="{5A786E8E-22C1-47CD-9429-27A8F600A6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8074" y="2841320"/>
            <a:ext cx="604888" cy="54587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16D755C3-C7E9-4739-B20D-DC3CEAEF3089}"/>
              </a:ext>
            </a:extLst>
          </p:cNvPr>
          <p:cNvSpPr/>
          <p:nvPr/>
        </p:nvSpPr>
        <p:spPr>
          <a:xfrm>
            <a:off x="4389916" y="3819080"/>
            <a:ext cx="1749477" cy="682390"/>
          </a:xfrm>
          <a:prstGeom prst="rect">
            <a:avLst/>
          </a:prstGeom>
          <a:solidFill>
            <a:schemeClr val="tx2">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solidFill>
                  <a:schemeClr val="tx1"/>
                </a:solidFill>
              </a:rPr>
              <a:t>Apriori</a:t>
            </a:r>
            <a:endParaRPr lang="en-US" sz="1600">
              <a:solidFill>
                <a:schemeClr val="tx1"/>
              </a:solidFill>
            </a:endParaRPr>
          </a:p>
        </p:txBody>
      </p:sp>
      <p:pic>
        <p:nvPicPr>
          <p:cNvPr id="22" name="Picture 2" descr="What is Flask? How To Create The Flask App? -">
            <a:extLst>
              <a:ext uri="{FF2B5EF4-FFF2-40B4-BE49-F238E27FC236}">
                <a16:creationId xmlns:a16="http://schemas.microsoft.com/office/drawing/2014/main" id="{17AD2F93-4124-4FA7-8CB7-2957CD7CCD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19572" y="2828245"/>
            <a:ext cx="964699" cy="54023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0ECEFCE9-5B00-4150-8B8F-49CC0D1F488A}"/>
              </a:ext>
            </a:extLst>
          </p:cNvPr>
          <p:cNvSpPr/>
          <p:nvPr/>
        </p:nvSpPr>
        <p:spPr>
          <a:xfrm>
            <a:off x="2578512" y="2007217"/>
            <a:ext cx="1733557" cy="682390"/>
          </a:xfrm>
          <a:prstGeom prst="rect">
            <a:avLst/>
          </a:prstGeom>
          <a:solidFill>
            <a:schemeClr val="tx2">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Quantity to bid</a:t>
            </a:r>
          </a:p>
        </p:txBody>
      </p:sp>
      <p:sp>
        <p:nvSpPr>
          <p:cNvPr id="25" name="Rectangle 24">
            <a:extLst>
              <a:ext uri="{FF2B5EF4-FFF2-40B4-BE49-F238E27FC236}">
                <a16:creationId xmlns:a16="http://schemas.microsoft.com/office/drawing/2014/main" id="{5FC2A30E-D627-45BC-A1CA-39B791E5F567}"/>
              </a:ext>
            </a:extLst>
          </p:cNvPr>
          <p:cNvSpPr/>
          <p:nvPr/>
        </p:nvSpPr>
        <p:spPr>
          <a:xfrm>
            <a:off x="4368177" y="2009489"/>
            <a:ext cx="1733557" cy="682390"/>
          </a:xfrm>
          <a:prstGeom prst="rect">
            <a:avLst/>
          </a:prstGeom>
          <a:solidFill>
            <a:schemeClr val="tx2">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Price to bid</a:t>
            </a:r>
          </a:p>
        </p:txBody>
      </p:sp>
      <p:sp>
        <p:nvSpPr>
          <p:cNvPr id="26" name="Rectangle 25">
            <a:extLst>
              <a:ext uri="{FF2B5EF4-FFF2-40B4-BE49-F238E27FC236}">
                <a16:creationId xmlns:a16="http://schemas.microsoft.com/office/drawing/2014/main" id="{5A3A15DC-848A-42C3-B6DF-9256759EBB57}"/>
              </a:ext>
            </a:extLst>
          </p:cNvPr>
          <p:cNvSpPr/>
          <p:nvPr/>
        </p:nvSpPr>
        <p:spPr>
          <a:xfrm>
            <a:off x="6146286" y="2007216"/>
            <a:ext cx="1733557" cy="673287"/>
          </a:xfrm>
          <a:prstGeom prst="rect">
            <a:avLst/>
          </a:prstGeom>
          <a:solidFill>
            <a:schemeClr val="tx2">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Optimization</a:t>
            </a:r>
          </a:p>
        </p:txBody>
      </p:sp>
      <p:cxnSp>
        <p:nvCxnSpPr>
          <p:cNvPr id="30" name="Straight Arrow Connector 29">
            <a:extLst>
              <a:ext uri="{FF2B5EF4-FFF2-40B4-BE49-F238E27FC236}">
                <a16:creationId xmlns:a16="http://schemas.microsoft.com/office/drawing/2014/main" id="{83269FFD-A68B-4A46-ACB7-E2E8CB036CC1}"/>
              </a:ext>
            </a:extLst>
          </p:cNvPr>
          <p:cNvCxnSpPr>
            <a:cxnSpLocks/>
            <a:endCxn id="4" idx="1"/>
          </p:cNvCxnSpPr>
          <p:nvPr/>
        </p:nvCxnSpPr>
        <p:spPr>
          <a:xfrm>
            <a:off x="930166" y="3983386"/>
            <a:ext cx="1076336" cy="0"/>
          </a:xfrm>
          <a:prstGeom prst="straightConnector1">
            <a:avLst/>
          </a:prstGeom>
          <a:ln w="2857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2C249D1-F211-4DCF-B1C3-FB1B33BC5597}"/>
              </a:ext>
            </a:extLst>
          </p:cNvPr>
          <p:cNvCxnSpPr>
            <a:cxnSpLocks/>
            <a:stCxn id="4" idx="3"/>
            <a:endCxn id="14" idx="1"/>
          </p:cNvCxnSpPr>
          <p:nvPr/>
        </p:nvCxnSpPr>
        <p:spPr>
          <a:xfrm flipV="1">
            <a:off x="10189417" y="3976588"/>
            <a:ext cx="488160" cy="6798"/>
          </a:xfrm>
          <a:prstGeom prst="straightConnector1">
            <a:avLst/>
          </a:prstGeom>
          <a:ln w="2857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9B8B2A5D-813B-4612-96F2-F449F69C9605}"/>
              </a:ext>
            </a:extLst>
          </p:cNvPr>
          <p:cNvSpPr/>
          <p:nvPr/>
        </p:nvSpPr>
        <p:spPr>
          <a:xfrm>
            <a:off x="56863" y="1003109"/>
            <a:ext cx="11916773" cy="5514069"/>
          </a:xfrm>
          <a:prstGeom prst="rect">
            <a:avLst/>
          </a:prstGeom>
          <a:noFill/>
          <a:ln w="285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lumMod val="25000"/>
                    <a:lumOff val="75000"/>
                  </a:schemeClr>
                </a:solidFill>
              </a:ln>
            </a:endParaRPr>
          </a:p>
        </p:txBody>
      </p:sp>
      <p:sp>
        <p:nvSpPr>
          <p:cNvPr id="14" name="TextBox 13">
            <a:extLst>
              <a:ext uri="{FF2B5EF4-FFF2-40B4-BE49-F238E27FC236}">
                <a16:creationId xmlns:a16="http://schemas.microsoft.com/office/drawing/2014/main" id="{1EB85FBD-F1D2-4FE9-9664-5B40EDFB751B}"/>
              </a:ext>
            </a:extLst>
          </p:cNvPr>
          <p:cNvSpPr txBox="1"/>
          <p:nvPr/>
        </p:nvSpPr>
        <p:spPr>
          <a:xfrm>
            <a:off x="10677577" y="3849630"/>
            <a:ext cx="1331545" cy="253916"/>
          </a:xfrm>
          <a:prstGeom prst="rect">
            <a:avLst/>
          </a:prstGeom>
          <a:noFill/>
        </p:spPr>
        <p:txBody>
          <a:bodyPr wrap="square" rtlCol="0">
            <a:spAutoFit/>
          </a:bodyPr>
          <a:lstStyle/>
          <a:p>
            <a:pPr algn="ctr"/>
            <a:r>
              <a:rPr lang="en-US" sz="1050"/>
              <a:t>Recommendations</a:t>
            </a:r>
          </a:p>
        </p:txBody>
      </p:sp>
      <p:pic>
        <p:nvPicPr>
          <p:cNvPr id="7" name="Picture 2" descr="scikit-learn - Wikipedia">
            <a:extLst>
              <a:ext uri="{FF2B5EF4-FFF2-40B4-BE49-F238E27FC236}">
                <a16:creationId xmlns:a16="http://schemas.microsoft.com/office/drawing/2014/main" id="{295FFBCD-B54D-4989-B95F-961325A68A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5293" y="5228706"/>
            <a:ext cx="817510" cy="44081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AC127ED-32B6-408A-B475-F4048B8EBC9A}"/>
              </a:ext>
            </a:extLst>
          </p:cNvPr>
          <p:cNvSpPr/>
          <p:nvPr/>
        </p:nvSpPr>
        <p:spPr>
          <a:xfrm>
            <a:off x="7940774" y="2007216"/>
            <a:ext cx="1733557" cy="665826"/>
          </a:xfrm>
          <a:prstGeom prst="rect">
            <a:avLst/>
          </a:prstGeom>
          <a:solidFill>
            <a:schemeClr val="tx2">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Part based recommendation</a:t>
            </a:r>
          </a:p>
        </p:txBody>
      </p:sp>
      <p:pic>
        <p:nvPicPr>
          <p:cNvPr id="11" name="Picture 2">
            <a:extLst>
              <a:ext uri="{FF2B5EF4-FFF2-40B4-BE49-F238E27FC236}">
                <a16:creationId xmlns:a16="http://schemas.microsoft.com/office/drawing/2014/main" id="{77E7F6BA-4A34-5E98-B14A-74E8B586ED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90731" y="5984296"/>
            <a:ext cx="680670" cy="407327"/>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6092E388-2957-F3AB-D8FC-16106E264A8C}"/>
              </a:ext>
            </a:extLst>
          </p:cNvPr>
          <p:cNvSpPr/>
          <p:nvPr/>
        </p:nvSpPr>
        <p:spPr>
          <a:xfrm>
            <a:off x="6217029" y="3821854"/>
            <a:ext cx="1749477" cy="682390"/>
          </a:xfrm>
          <a:prstGeom prst="rect">
            <a:avLst/>
          </a:prstGeom>
          <a:solidFill>
            <a:schemeClr val="tx2">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Content Based Recommender</a:t>
            </a:r>
          </a:p>
        </p:txBody>
      </p:sp>
      <p:sp>
        <p:nvSpPr>
          <p:cNvPr id="27" name="Rectangle 26">
            <a:extLst>
              <a:ext uri="{FF2B5EF4-FFF2-40B4-BE49-F238E27FC236}">
                <a16:creationId xmlns:a16="http://schemas.microsoft.com/office/drawing/2014/main" id="{A4B04986-38AA-94E1-243E-832BCF5A32AB}"/>
              </a:ext>
            </a:extLst>
          </p:cNvPr>
          <p:cNvSpPr/>
          <p:nvPr/>
        </p:nvSpPr>
        <p:spPr>
          <a:xfrm>
            <a:off x="8031967" y="3816809"/>
            <a:ext cx="1749477" cy="682390"/>
          </a:xfrm>
          <a:prstGeom prst="rect">
            <a:avLst/>
          </a:prstGeom>
          <a:solidFill>
            <a:schemeClr val="tx2">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Rule Engine</a:t>
            </a:r>
          </a:p>
        </p:txBody>
      </p:sp>
      <p:pic>
        <p:nvPicPr>
          <p:cNvPr id="29" name="Picture 2">
            <a:extLst>
              <a:ext uri="{FF2B5EF4-FFF2-40B4-BE49-F238E27FC236}">
                <a16:creationId xmlns:a16="http://schemas.microsoft.com/office/drawing/2014/main" id="{F284061E-E1F9-220E-B1F2-68C6020F736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4633" y="5202667"/>
            <a:ext cx="936389" cy="4115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ws sagemaker logo">
            <a:extLst>
              <a:ext uri="{FF2B5EF4-FFF2-40B4-BE49-F238E27FC236}">
                <a16:creationId xmlns:a16="http://schemas.microsoft.com/office/drawing/2014/main" id="{4BDD0931-C634-C1F9-82F4-BD844D208C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7245" y="2864069"/>
            <a:ext cx="1211164" cy="5373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elastic search logo">
            <a:extLst>
              <a:ext uri="{FF2B5EF4-FFF2-40B4-BE49-F238E27FC236}">
                <a16:creationId xmlns:a16="http://schemas.microsoft.com/office/drawing/2014/main" id="{3E5487E0-5952-B985-C6C2-BBBF2F65E0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9383" y="2830774"/>
            <a:ext cx="1084842" cy="5639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ython logo">
            <a:extLst>
              <a:ext uri="{FF2B5EF4-FFF2-40B4-BE49-F238E27FC236}">
                <a16:creationId xmlns:a16="http://schemas.microsoft.com/office/drawing/2014/main" id="{C8D1F3BE-49C3-C2D3-B3E7-83B1B96383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07486" y="5215404"/>
            <a:ext cx="1286865" cy="434946"/>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Database with solid fill">
            <a:extLst>
              <a:ext uri="{FF2B5EF4-FFF2-40B4-BE49-F238E27FC236}">
                <a16:creationId xmlns:a16="http://schemas.microsoft.com/office/drawing/2014/main" id="{23224620-5CC1-D2B1-AF6D-D27886D5E59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08037" y="4147887"/>
            <a:ext cx="532847" cy="532847"/>
          </a:xfrm>
          <a:prstGeom prst="rect">
            <a:avLst/>
          </a:prstGeom>
        </p:spPr>
      </p:pic>
      <p:sp>
        <p:nvSpPr>
          <p:cNvPr id="19" name="TextBox 18">
            <a:extLst>
              <a:ext uri="{FF2B5EF4-FFF2-40B4-BE49-F238E27FC236}">
                <a16:creationId xmlns:a16="http://schemas.microsoft.com/office/drawing/2014/main" id="{9957FB6F-BC87-8717-AA60-7A51C0058ED6}"/>
              </a:ext>
            </a:extLst>
          </p:cNvPr>
          <p:cNvSpPr txBox="1"/>
          <p:nvPr/>
        </p:nvSpPr>
        <p:spPr>
          <a:xfrm>
            <a:off x="41553" y="3124316"/>
            <a:ext cx="1823932" cy="907941"/>
          </a:xfrm>
          <a:prstGeom prst="rect">
            <a:avLst/>
          </a:prstGeom>
          <a:noFill/>
        </p:spPr>
        <p:txBody>
          <a:bodyPr wrap="square">
            <a:spAutoFit/>
          </a:bodyPr>
          <a:lstStyle/>
          <a:p>
            <a:r>
              <a:rPr lang="en-US" sz="1100" b="1">
                <a:effectLst/>
                <a:latin typeface="Calibri" panose="020F0502020204030204" pitchFamily="34" charset="0"/>
                <a:ea typeface="Times New Roman" panose="02020603050405020304" pitchFamily="18" charset="0"/>
                <a:cs typeface="Times New Roman" panose="02020603050405020304" pitchFamily="18" charset="0"/>
              </a:rPr>
              <a:t>DATA</a:t>
            </a:r>
            <a:endParaRPr lang="en-US" sz="1050" b="1">
              <a:effectLst/>
              <a:latin typeface="Calibri" panose="020F0502020204030204" pitchFamily="34" charset="0"/>
              <a:ea typeface="Times New Roman" panose="02020603050405020304" pitchFamily="18" charset="0"/>
              <a:cs typeface="Times New Roman" panose="02020603050405020304" pitchFamily="18" charset="0"/>
            </a:endParaRPr>
          </a:p>
          <a:p>
            <a:r>
              <a:rPr lang="en-US" sz="1050">
                <a:effectLst/>
                <a:latin typeface="Calibri" panose="020F0502020204030204" pitchFamily="34" charset="0"/>
                <a:ea typeface="Times New Roman" panose="02020603050405020304" pitchFamily="18" charset="0"/>
                <a:cs typeface="Times New Roman" panose="02020603050405020304" pitchFamily="18" charset="0"/>
              </a:rPr>
              <a:t>Customer, sales transaction, Distribution, vehicles, Parts, Promotion and Customer Journey  </a:t>
            </a:r>
            <a:endParaRPr lang="en-US" sz="1050"/>
          </a:p>
        </p:txBody>
      </p:sp>
      <p:pic>
        <p:nvPicPr>
          <p:cNvPr id="1026" name="Picture 2" descr="Data Lakehouse Architecture and AI Company - Databricks">
            <a:extLst>
              <a:ext uri="{FF2B5EF4-FFF2-40B4-BE49-F238E27FC236}">
                <a16:creationId xmlns:a16="http://schemas.microsoft.com/office/drawing/2014/main" id="{8A56D3AA-0925-CE8C-E025-BBB4C4D0674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44490" y="5159233"/>
            <a:ext cx="1040327" cy="545150"/>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83CBE6CD-C2B0-4714-38BB-D8321F0FBA60}"/>
              </a:ext>
            </a:extLst>
          </p:cNvPr>
          <p:cNvSpPr/>
          <p:nvPr/>
        </p:nvSpPr>
        <p:spPr>
          <a:xfrm>
            <a:off x="2578512" y="4611252"/>
            <a:ext cx="2165978" cy="320535"/>
          </a:xfrm>
          <a:prstGeom prst="rect">
            <a:avLst/>
          </a:prstGeom>
          <a:solidFill>
            <a:schemeClr val="tx2">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Pre Processing</a:t>
            </a:r>
          </a:p>
        </p:txBody>
      </p:sp>
      <p:sp>
        <p:nvSpPr>
          <p:cNvPr id="35" name="Rectangle 34">
            <a:extLst>
              <a:ext uri="{FF2B5EF4-FFF2-40B4-BE49-F238E27FC236}">
                <a16:creationId xmlns:a16="http://schemas.microsoft.com/office/drawing/2014/main" id="{084DB3C7-2CD4-0326-4394-13CA57D4352A}"/>
              </a:ext>
            </a:extLst>
          </p:cNvPr>
          <p:cNvSpPr/>
          <p:nvPr/>
        </p:nvSpPr>
        <p:spPr>
          <a:xfrm>
            <a:off x="5090491" y="4600531"/>
            <a:ext cx="2165978" cy="320535"/>
          </a:xfrm>
          <a:prstGeom prst="rect">
            <a:avLst/>
          </a:prstGeom>
          <a:solidFill>
            <a:schemeClr val="tx2">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Feature Engineering</a:t>
            </a:r>
          </a:p>
        </p:txBody>
      </p:sp>
      <p:sp>
        <p:nvSpPr>
          <p:cNvPr id="37" name="Rectangle 36">
            <a:extLst>
              <a:ext uri="{FF2B5EF4-FFF2-40B4-BE49-F238E27FC236}">
                <a16:creationId xmlns:a16="http://schemas.microsoft.com/office/drawing/2014/main" id="{5AB1333B-08F8-F227-5F96-5ECFDA5949DB}"/>
              </a:ext>
            </a:extLst>
          </p:cNvPr>
          <p:cNvSpPr/>
          <p:nvPr/>
        </p:nvSpPr>
        <p:spPr>
          <a:xfrm>
            <a:off x="7623492" y="4611251"/>
            <a:ext cx="2165978" cy="287469"/>
          </a:xfrm>
          <a:prstGeom prst="rect">
            <a:avLst/>
          </a:prstGeom>
          <a:solidFill>
            <a:schemeClr val="tx2">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Score &amp; </a:t>
            </a:r>
            <a:r>
              <a:rPr lang="en-US" sz="1600" err="1">
                <a:solidFill>
                  <a:schemeClr val="tx1"/>
                </a:solidFill>
              </a:rPr>
              <a:t>Prioritze</a:t>
            </a:r>
            <a:endParaRPr lang="en-US" sz="1600">
              <a:solidFill>
                <a:schemeClr val="tx1"/>
              </a:solidFill>
            </a:endParaRPr>
          </a:p>
        </p:txBody>
      </p:sp>
    </p:spTree>
    <p:extLst>
      <p:ext uri="{BB962C8B-B14F-4D97-AF65-F5344CB8AC3E}">
        <p14:creationId xmlns:p14="http://schemas.microsoft.com/office/powerpoint/2010/main" val="413530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a:t>Scope</a:t>
            </a:r>
          </a:p>
        </p:txBody>
      </p:sp>
      <p:sp>
        <p:nvSpPr>
          <p:cNvPr id="3" name="Content Placeholder 2"/>
          <p:cNvSpPr>
            <a:spLocks noGrp="1"/>
          </p:cNvSpPr>
          <p:nvPr>
            <p:ph sz="quarter" idx="20"/>
          </p:nvPr>
        </p:nvSpPr>
        <p:spPr/>
        <p:txBody>
          <a:bodyPr>
            <a:normAutofit fontScale="55000" lnSpcReduction="20000"/>
          </a:bodyPr>
          <a:lstStyle/>
          <a:p>
            <a:pPr marL="0" indent="0">
              <a:buNone/>
            </a:pPr>
            <a:r>
              <a:rPr lang="en-US" b="1" u="sng"/>
              <a:t>Scope</a:t>
            </a:r>
          </a:p>
          <a:p>
            <a:pPr marL="342900" marR="0" lvl="0" indent="-342900">
              <a:lnSpc>
                <a:spcPct val="115000"/>
              </a:lnSpc>
              <a:spcBef>
                <a:spcPts val="0"/>
              </a:spcBef>
              <a:spcAft>
                <a:spcPts val="1000"/>
              </a:spcAft>
              <a:buFont typeface="+mj-lt"/>
              <a:buAutoNum type="arabicPeriod"/>
            </a:pPr>
            <a:r>
              <a:rPr lang="en-US" sz="1800">
                <a:effectLst/>
                <a:latin typeface="Calibri" panose="020F0502020204030204" pitchFamily="34" charset="0"/>
                <a:ea typeface="Calibri" panose="020F0502020204030204" pitchFamily="34" charset="0"/>
                <a:cs typeface="Calibri" panose="020F0502020204030204" pitchFamily="34" charset="0"/>
              </a:rPr>
              <a:t>Development of recommendation engine as defined in Section 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800">
                <a:effectLst/>
                <a:latin typeface="Calibri" panose="020F0502020204030204" pitchFamily="34" charset="0"/>
                <a:ea typeface="Calibri" panose="020F0502020204030204" pitchFamily="34" charset="0"/>
                <a:cs typeface="Calibri" panose="020F0502020204030204" pitchFamily="34" charset="0"/>
              </a:rPr>
              <a:t>Development visualization dashboard as defined in Section 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800">
                <a:effectLst/>
                <a:latin typeface="Calibri" panose="020F0502020204030204" pitchFamily="34" charset="0"/>
                <a:ea typeface="Calibri" panose="020F0502020204030204" pitchFamily="34" charset="0"/>
                <a:cs typeface="Calibri" panose="020F0502020204030204" pitchFamily="34" charset="0"/>
              </a:rPr>
              <a:t>Integration with data lake &amp; different databases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800">
                <a:effectLst/>
                <a:latin typeface="Calibri" panose="020F0502020204030204" pitchFamily="34" charset="0"/>
                <a:ea typeface="Calibri" panose="020F0502020204030204" pitchFamily="34" charset="0"/>
                <a:cs typeface="Calibri" panose="020F0502020204030204" pitchFamily="34" charset="0"/>
              </a:rPr>
              <a:t>Support for iOS and Android based Mobile Phones and Tablets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800">
                <a:effectLst/>
                <a:latin typeface="Calibri" panose="020F0502020204030204" pitchFamily="34" charset="0"/>
                <a:ea typeface="Calibri" panose="020F0502020204030204" pitchFamily="34" charset="0"/>
                <a:cs typeface="Calibri" panose="020F0502020204030204" pitchFamily="34" charset="0"/>
              </a:rPr>
              <a:t>Manual Functional Testing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800">
                <a:effectLst/>
                <a:latin typeface="Calibri" panose="020F0502020204030204" pitchFamily="34" charset="0"/>
                <a:ea typeface="Calibri" panose="020F0502020204030204" pitchFamily="34" charset="0"/>
                <a:cs typeface="Calibri" panose="020F0502020204030204" pitchFamily="34" charset="0"/>
              </a:rPr>
              <a:t>Performance and Load Testing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800">
                <a:effectLst/>
                <a:latin typeface="Calibri" panose="020F0502020204030204" pitchFamily="34" charset="0"/>
                <a:ea typeface="Calibri" panose="020F0502020204030204" pitchFamily="34" charset="0"/>
                <a:cs typeface="Calibri" panose="020F0502020204030204" pitchFamily="34" charset="0"/>
              </a:rPr>
              <a:t>Usability Testing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800">
                <a:effectLst/>
                <a:latin typeface="Calibri" panose="020F0502020204030204" pitchFamily="34" charset="0"/>
                <a:ea typeface="Times New Roman" panose="02020603050405020304" pitchFamily="18" charset="0"/>
                <a:cs typeface="Calibri" panose="020F0502020204030204" pitchFamily="34" charset="0"/>
              </a:rPr>
              <a:t>UAT Support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800">
                <a:effectLst/>
                <a:latin typeface="Calibri" panose="020F0502020204030204" pitchFamily="34" charset="0"/>
                <a:ea typeface="Calibri" panose="020F0502020204030204" pitchFamily="34" charset="0"/>
                <a:cs typeface="Calibri" panose="020F0502020204030204" pitchFamily="34" charset="0"/>
              </a:rPr>
              <a:t>CI/CD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800">
                <a:effectLst/>
                <a:latin typeface="Calibri" panose="020F0502020204030204" pitchFamily="34" charset="0"/>
                <a:ea typeface="Calibri" panose="020F0502020204030204" pitchFamily="34" charset="0"/>
                <a:cs typeface="Calibri" panose="020F0502020204030204" pitchFamily="34" charset="0"/>
              </a:rPr>
              <a:t>Production Deployment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800">
                <a:effectLst/>
                <a:latin typeface="Calibri" panose="020F0502020204030204" pitchFamily="34" charset="0"/>
                <a:ea typeface="Calibri" panose="020F0502020204030204" pitchFamily="34" charset="0"/>
                <a:cs typeface="Calibri" panose="020F0502020204030204" pitchFamily="34" charset="0"/>
              </a:rPr>
              <a:t>Knowledge Transfer on the usage of the system to MSIL dealers and distributors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800">
                <a:effectLst/>
                <a:latin typeface="Calibri" panose="020F0502020204030204" pitchFamily="34" charset="0"/>
                <a:ea typeface="Calibri" panose="020F0502020204030204" pitchFamily="34" charset="0"/>
                <a:cs typeface="Calibri" panose="020F0502020204030204" pitchFamily="34" charset="0"/>
              </a:rPr>
              <a:t>Vulnerability Assessment and Performance Testing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800">
                <a:effectLst/>
                <a:latin typeface="Calibri" panose="020F0502020204030204" pitchFamily="34" charset="0"/>
                <a:ea typeface="Calibri" panose="020F0502020204030204" pitchFamily="34" charset="0"/>
                <a:cs typeface="Calibri" panose="020F0502020204030204" pitchFamily="34" charset="0"/>
              </a:rPr>
              <a:t>L2 &amp; L3 Support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800">
                <a:effectLst/>
                <a:latin typeface="Calibri" panose="020F0502020204030204" pitchFamily="34" charset="0"/>
                <a:ea typeface="Calibri" panose="020F0502020204030204" pitchFamily="34" charset="0"/>
                <a:cs typeface="Calibri" panose="020F0502020204030204" pitchFamily="34" charset="0"/>
              </a:rPr>
              <a:t>Hypercare support</a:t>
            </a:r>
            <a:endParaRPr lang="en-US"/>
          </a:p>
          <a:p>
            <a:pPr marL="0" indent="0">
              <a:buNone/>
            </a:pPr>
            <a:r>
              <a:rPr lang="en-US" b="1" u="sng"/>
              <a:t>Out of Scope</a:t>
            </a:r>
          </a:p>
          <a:p>
            <a:r>
              <a:rPr lang="en-US"/>
              <a:t>XYZ</a:t>
            </a:r>
          </a:p>
        </p:txBody>
      </p:sp>
      <p:sp>
        <p:nvSpPr>
          <p:cNvPr id="4" name="Slide Number Placeholder 3"/>
          <p:cNvSpPr>
            <a:spLocks noGrp="1"/>
          </p:cNvSpPr>
          <p:nvPr>
            <p:ph type="sldNum" sz="quarter" idx="21"/>
          </p:nvPr>
        </p:nvSpPr>
        <p:spPr/>
        <p:txBody>
          <a:bodyPr/>
          <a:lstStyle/>
          <a:p>
            <a:fld id="{2ADF02F0-7A45-4BFB-A264-947079AA91A4}" type="slidenum">
              <a:rPr lang="en-US" smtClean="0"/>
              <a:t>9</a:t>
            </a:fld>
            <a:endParaRPr lang="en-US"/>
          </a:p>
        </p:txBody>
      </p:sp>
    </p:spTree>
    <p:extLst>
      <p:ext uri="{BB962C8B-B14F-4D97-AF65-F5344CB8AC3E}">
        <p14:creationId xmlns:p14="http://schemas.microsoft.com/office/powerpoint/2010/main" val="304101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HMPPT Theme_JUNE2017 (Ma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Happiest Minds Typography">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DE844B50-04A8-49CD-8855-A4C10695E46F}"/>
    </a:ext>
  </a:extLst>
</a:theme>
</file>

<file path=ppt/theme/theme2.xml><?xml version="1.0" encoding="utf-8"?>
<a:theme xmlns:a="http://schemas.openxmlformats.org/drawingml/2006/main" name="Inside Slide Templates">
  <a:themeElements>
    <a:clrScheme name="Happiest Minds Palette">
      <a:dk1>
        <a:srgbClr val="262626"/>
      </a:dk1>
      <a:lt1>
        <a:sysClr val="window" lastClr="FFFFFF"/>
      </a:lt1>
      <a:dk2>
        <a:srgbClr val="3EB44A"/>
      </a:dk2>
      <a:lt2>
        <a:srgbClr val="E7E6E6"/>
      </a:lt2>
      <a:accent1>
        <a:srgbClr val="FBE500"/>
      </a:accent1>
      <a:accent2>
        <a:srgbClr val="3EB44A"/>
      </a:accent2>
      <a:accent3>
        <a:srgbClr val="04959A"/>
      </a:accent3>
      <a:accent4>
        <a:srgbClr val="A5A5A5"/>
      </a:accent4>
      <a:accent5>
        <a:srgbClr val="036365"/>
      </a:accent5>
      <a:accent6>
        <a:srgbClr val="E6D000"/>
      </a:accent6>
      <a:hlink>
        <a:srgbClr val="256D2C"/>
      </a:hlink>
      <a:folHlink>
        <a:srgbClr val="954F72"/>
      </a:folHlink>
    </a:clrScheme>
    <a:fontScheme name="Happiest Minds Typography">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0CA9522E-465D-43CE-88B3-26BD022D145F}"/>
    </a:ext>
  </a:extLst>
</a:theme>
</file>

<file path=ppt/theme/theme3.xml><?xml version="1.0" encoding="utf-8"?>
<a:theme xmlns:a="http://schemas.openxmlformats.org/drawingml/2006/main" name="Section Slide Template">
  <a:themeElements>
    <a:clrScheme name="Happiest Minds Palette">
      <a:dk1>
        <a:srgbClr val="262626"/>
      </a:dk1>
      <a:lt1>
        <a:sysClr val="window" lastClr="FFFFFF"/>
      </a:lt1>
      <a:dk2>
        <a:srgbClr val="3EB44A"/>
      </a:dk2>
      <a:lt2>
        <a:srgbClr val="E7E6E6"/>
      </a:lt2>
      <a:accent1>
        <a:srgbClr val="FBE500"/>
      </a:accent1>
      <a:accent2>
        <a:srgbClr val="3EB44A"/>
      </a:accent2>
      <a:accent3>
        <a:srgbClr val="04959A"/>
      </a:accent3>
      <a:accent4>
        <a:srgbClr val="A5A5A5"/>
      </a:accent4>
      <a:accent5>
        <a:srgbClr val="036365"/>
      </a:accent5>
      <a:accent6>
        <a:srgbClr val="E6D000"/>
      </a:accent6>
      <a:hlink>
        <a:srgbClr val="256D2C"/>
      </a:hlink>
      <a:folHlink>
        <a:srgbClr val="954F72"/>
      </a:folHlink>
    </a:clrScheme>
    <a:fontScheme name="Happiest Minds Typography">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B727B576-C86A-4634-954F-15FCB173F6B6}"/>
    </a:ext>
  </a:extLst>
</a:theme>
</file>

<file path=ppt/theme/theme4.xml><?xml version="1.0" encoding="utf-8"?>
<a:theme xmlns:a="http://schemas.openxmlformats.org/drawingml/2006/main" name="End Slide Template">
  <a:themeElements>
    <a:clrScheme name="Happiest Minds Palette">
      <a:dk1>
        <a:srgbClr val="262626"/>
      </a:dk1>
      <a:lt1>
        <a:sysClr val="window" lastClr="FFFFFF"/>
      </a:lt1>
      <a:dk2>
        <a:srgbClr val="3EB44A"/>
      </a:dk2>
      <a:lt2>
        <a:srgbClr val="E7E6E6"/>
      </a:lt2>
      <a:accent1>
        <a:srgbClr val="FBE500"/>
      </a:accent1>
      <a:accent2>
        <a:srgbClr val="3EB44A"/>
      </a:accent2>
      <a:accent3>
        <a:srgbClr val="04959A"/>
      </a:accent3>
      <a:accent4>
        <a:srgbClr val="A5A5A5"/>
      </a:accent4>
      <a:accent5>
        <a:srgbClr val="036365"/>
      </a:accent5>
      <a:accent6>
        <a:srgbClr val="E6D000"/>
      </a:accent6>
      <a:hlink>
        <a:srgbClr val="256D2C"/>
      </a:hlink>
      <a:folHlink>
        <a:srgbClr val="954F72"/>
      </a:folHlink>
    </a:clrScheme>
    <a:fontScheme name="Happiest Minds Brand Fonts">
      <a:majorFont>
        <a:latin typeface="Segoe Pro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349A05B2-FACE-4670-8504-DBF8C92835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02dc6578-57d6-41e8-ae58-218ba04c2270">
      <UserInfo>
        <DisplayName>Ramakrishnan V</DisplayName>
        <AccountId>25</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245D740296DD64A9388FD5DD85F6505" ma:contentTypeVersion="8" ma:contentTypeDescription="Create a new document." ma:contentTypeScope="" ma:versionID="9b4272f783c8bd6a84f2835d4ae1610e">
  <xsd:schema xmlns:xsd="http://www.w3.org/2001/XMLSchema" xmlns:xs="http://www.w3.org/2001/XMLSchema" xmlns:p="http://schemas.microsoft.com/office/2006/metadata/properties" xmlns:ns2="70f06a0c-2642-4a4b-bbb2-b6e47e9ed977" xmlns:ns3="02dc6578-57d6-41e8-ae58-218ba04c2270" targetNamespace="http://schemas.microsoft.com/office/2006/metadata/properties" ma:root="true" ma:fieldsID="54d7d24a6624fbe1c76d13b24f668a70" ns2:_="" ns3:_="">
    <xsd:import namespace="70f06a0c-2642-4a4b-bbb2-b6e47e9ed977"/>
    <xsd:import namespace="02dc6578-57d6-41e8-ae58-218ba04c227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SearchProperties" minOccurs="0"/>
                <xsd:element ref="ns2:MediaServiceDateTake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f06a0c-2642-4a4b-bbb2-b6e47e9ed9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dc6578-57d6-41e8-ae58-218ba04c227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82CF9D-822B-4B58-8190-39463F3836F1}">
  <ds:schemaRefs>
    <ds:schemaRef ds:uri="http://schemas.microsoft.com/sharepoint/v3/contenttype/forms"/>
  </ds:schemaRefs>
</ds:datastoreItem>
</file>

<file path=customXml/itemProps2.xml><?xml version="1.0" encoding="utf-8"?>
<ds:datastoreItem xmlns:ds="http://schemas.openxmlformats.org/officeDocument/2006/customXml" ds:itemID="{B8876D63-87C3-437E-8AD4-57E4A17A6235}">
  <ds:schemaRefs>
    <ds:schemaRef ds:uri="626428ab-63b9-4068-8454-7c9f82093703"/>
    <ds:schemaRef ds:uri="bb3c3ce9-cb8f-42e4-86da-56bc019abf0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D091E6D-AF53-4896-9FE6-9E5D1F4E21E0}"/>
</file>

<file path=docProps/app.xml><?xml version="1.0" encoding="utf-8"?>
<Properties xmlns="http://schemas.openxmlformats.org/officeDocument/2006/extended-properties" xmlns:vt="http://schemas.openxmlformats.org/officeDocument/2006/docPropsVTypes">
  <Template>blank</Template>
  <TotalTime>9966</TotalTime>
  <Words>2044</Words>
  <Application>Microsoft Office PowerPoint</Application>
  <PresentationFormat>Widescreen</PresentationFormat>
  <Paragraphs>299</Paragraphs>
  <Slides>26</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26</vt:i4>
      </vt:variant>
    </vt:vector>
  </HeadingPairs>
  <TitlesOfParts>
    <vt:vector size="37" baseType="lpstr">
      <vt:lpstr>Segoe UI (Body)</vt:lpstr>
      <vt:lpstr>Calibri</vt:lpstr>
      <vt:lpstr>Symbol</vt:lpstr>
      <vt:lpstr>Segoe UI Semibold</vt:lpstr>
      <vt:lpstr>Calibri Light</vt:lpstr>
      <vt:lpstr>Arial</vt:lpstr>
      <vt:lpstr>Segoe UI</vt:lpstr>
      <vt:lpstr>HMPPT Theme_JUNE2017 (Mac)</vt:lpstr>
      <vt:lpstr>Inside Slide Templates</vt:lpstr>
      <vt:lpstr>Section Slide Template</vt:lpstr>
      <vt:lpstr>End Slide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Sahil Makkar</dc:creator>
  <cp:lastModifiedBy>Sahil Makkar</cp:lastModifiedBy>
  <cp:revision>2</cp:revision>
  <dcterms:created xsi:type="dcterms:W3CDTF">2022-08-10T14:43:44Z</dcterms:created>
  <dcterms:modified xsi:type="dcterms:W3CDTF">2022-09-21T03:51:12Z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0x0101005245D740296DD64A9388FD5DD85F6505</vt:lpwstr>
  </property>
</Properties>
</file>